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6858000" cy="9144000"/>
  <p:embeddedFontLst>
    <p:embeddedFont>
      <p:font typeface="Tahoma"/>
      <p:regular r:id="rId35"/>
      <p:bold r:id="rId36"/>
    </p:embeddedFont>
    <p:embeddedFont>
      <p:font typeface="Helvetica Neue"/>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4110">
          <p15:clr>
            <a:srgbClr val="F26B43"/>
          </p15:clr>
        </p15:guide>
        <p15:guide id="3"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41" roundtripDataSignature="AMtx7mhDBWHKtKdU0A+DjIMKDIyvWJLH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411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Tahoma-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HelveticaNeue-regular.fntdata"/><Relationship Id="rId14" Type="http://schemas.openxmlformats.org/officeDocument/2006/relationships/slide" Target="slides/slide8.xml"/><Relationship Id="rId36" Type="http://schemas.openxmlformats.org/officeDocument/2006/relationships/font" Target="fonts/Tahoma-bold.fntdata"/><Relationship Id="rId17" Type="http://schemas.openxmlformats.org/officeDocument/2006/relationships/slide" Target="slides/slide11.xml"/><Relationship Id="rId39" Type="http://schemas.openxmlformats.org/officeDocument/2006/relationships/font" Target="fonts/HelveticaNeue-italic.fntdata"/><Relationship Id="rId16" Type="http://schemas.openxmlformats.org/officeDocument/2006/relationships/slide" Target="slides/slide10.xml"/><Relationship Id="rId38" Type="http://schemas.openxmlformats.org/officeDocument/2006/relationships/font" Target="fonts/HelveticaNeue-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 name="Google Shape;79;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bn-IN" sz="1800" strike="noStrike">
                <a:solidFill>
                  <a:srgbClr val="444444"/>
                </a:solidFill>
                <a:latin typeface="Arial"/>
                <a:ea typeface="Arial"/>
                <a:cs typeface="Arial"/>
                <a:sym typeface="Arial"/>
              </a:rPr>
              <a:t>প্রশিক্ষকের জন্য নির্দেশনা</a:t>
            </a:r>
            <a:endParaRPr b="0" i="0" sz="1800" strike="sngStrike">
              <a:solidFill>
                <a:srgbClr val="444444"/>
              </a:solidFill>
              <a:latin typeface="Arial"/>
              <a:ea typeface="Arial"/>
              <a:cs typeface="Arial"/>
              <a:sym typeface="Arial"/>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Arial"/>
                <a:ea typeface="Arial"/>
                <a:cs typeface="Arial"/>
                <a:sym typeface="Arial"/>
              </a:rPr>
              <a:t> সকলকে স্বাগতম জানান এবং তাদের আসনে বসতে বলুন</a:t>
            </a:r>
            <a:r>
              <a:rPr b="0" i="0" lang="bn-IN" sz="1800">
                <a:solidFill>
                  <a:srgbClr val="444444"/>
                </a:solidFill>
                <a:latin typeface="Arial"/>
                <a:ea typeface="Arial"/>
                <a:cs typeface="Arial"/>
                <a:sym typeface="Arial"/>
              </a:rPr>
              <a:t>​</a:t>
            </a:r>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Arial"/>
                <a:ea typeface="Arial"/>
                <a:cs typeface="Arial"/>
                <a:sym typeface="Arial"/>
              </a:rPr>
              <a:t> একবার সবাই বসে যাওয়ার পর পরবর্তী স্লাইডে ক্লিক করুন।</a:t>
            </a:r>
            <a:r>
              <a:rPr b="0" i="0" lang="bn-IN" sz="1800">
                <a:solidFill>
                  <a:srgbClr val="444444"/>
                </a:solidFill>
                <a:latin typeface="Arial"/>
                <a:ea typeface="Arial"/>
                <a:cs typeface="Arial"/>
                <a:sym typeface="Arial"/>
              </a:rPr>
              <a:t>​</a:t>
            </a:r>
            <a:endParaRPr/>
          </a:p>
          <a:p>
            <a:pPr indent="0" lvl="0" marL="0" rtl="0" algn="l">
              <a:lnSpc>
                <a:spcPct val="100000"/>
              </a:lnSpc>
              <a:spcBef>
                <a:spcPts val="0"/>
              </a:spcBef>
              <a:spcAft>
                <a:spcPts val="0"/>
              </a:spcAft>
              <a:buSzPts val="1800"/>
              <a:buFont typeface="Arial"/>
              <a:buNone/>
            </a:pPr>
            <a:r>
              <a:t/>
            </a:r>
            <a:endParaRPr b="0" i="0" sz="1800">
              <a:solidFill>
                <a:srgbClr val="444444"/>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600"/>
              <a:buFont typeface="Arial"/>
              <a:buChar char="•"/>
            </a:pPr>
            <a:r>
              <a:rPr lang="bn-IN" sz="1600">
                <a:latin typeface="Arial"/>
                <a:ea typeface="Arial"/>
                <a:cs typeface="Arial"/>
                <a:sym typeface="Arial"/>
              </a:rPr>
              <a:t>গত অনুশীলনে, আমরা শারীরিকভাবে সংযোগ স্থাপন করি। </a:t>
            </a:r>
            <a:endParaRPr/>
          </a:p>
          <a:p>
            <a:pPr indent="-285750" lvl="0" marL="285750" rtl="0" algn="l">
              <a:lnSpc>
                <a:spcPct val="100000"/>
              </a:lnSpc>
              <a:spcBef>
                <a:spcPts val="0"/>
              </a:spcBef>
              <a:spcAft>
                <a:spcPts val="0"/>
              </a:spcAft>
              <a:buSzPts val="1600"/>
              <a:buFont typeface="Arial"/>
              <a:buChar char="•"/>
            </a:pPr>
            <a:r>
              <a:rPr lang="bn-IN" sz="1600">
                <a:latin typeface="Arial"/>
                <a:ea typeface="Arial"/>
                <a:cs typeface="Arial"/>
                <a:sym typeface="Arial"/>
              </a:rPr>
              <a:t>এবং এভাবেই কম্পিউটারগুলি সংযুক্ত থাকে: শারীরিক কেবল এর মাধ্যমে যা আপনি রাস্তায় দেখতে পারেন বা যা মাটির নিচে লুকানো থাকতে পারে. </a:t>
            </a:r>
            <a:endParaRPr/>
          </a:p>
          <a:p>
            <a:pPr indent="-285750" lvl="0" marL="285750" rtl="0" algn="l">
              <a:lnSpc>
                <a:spcPct val="100000"/>
              </a:lnSpc>
              <a:spcBef>
                <a:spcPts val="0"/>
              </a:spcBef>
              <a:spcAft>
                <a:spcPts val="0"/>
              </a:spcAft>
              <a:buSzPts val="1600"/>
              <a:buFont typeface="Arial"/>
              <a:buChar char="•"/>
            </a:pPr>
            <a:r>
              <a:rPr lang="bn-IN" sz="1600">
                <a:latin typeface="Arial"/>
                <a:ea typeface="Arial"/>
                <a:cs typeface="Arial"/>
                <a:sym typeface="Arial"/>
              </a:rPr>
              <a:t>এছাড়াও এই কেবলগুলি সমুদ্রতল দিয়ে যেয়ে</a:t>
            </a:r>
            <a:r>
              <a:rPr lang="bn-IN"/>
              <a:t> </a:t>
            </a:r>
            <a:r>
              <a:rPr lang="bn-IN" sz="1600">
                <a:latin typeface="Arial"/>
                <a:ea typeface="Arial"/>
                <a:cs typeface="Arial"/>
                <a:sym typeface="Arial"/>
              </a:rPr>
              <a:t>বিভিন্ন দেশকে সংযুক্ত করে।</a:t>
            </a:r>
            <a:endParaRPr/>
          </a:p>
          <a:p>
            <a:pPr indent="-285750" lvl="0" marL="285750" rtl="0" algn="l">
              <a:lnSpc>
                <a:spcPct val="100000"/>
              </a:lnSpc>
              <a:spcBef>
                <a:spcPts val="0"/>
              </a:spcBef>
              <a:spcAft>
                <a:spcPts val="0"/>
              </a:spcAft>
              <a:buSzPts val="1600"/>
              <a:buFont typeface="Arial"/>
              <a:buChar char="•"/>
            </a:pPr>
            <a:r>
              <a:rPr lang="bn-IN" sz="1600">
                <a:latin typeface="Arial"/>
                <a:ea typeface="Arial"/>
                <a:cs typeface="Arial"/>
                <a:sym typeface="Arial"/>
              </a:rPr>
              <a:t>আরেকটি উপায় যার মাধ্যমে কম্পিউটার (ডিভাইস) সংযুক্ত থাকে তা হল, বেতার প্রযুক্তির মাধ্যমে স্যাটেলাইট বা মোবাইল ফোন নেটওয়ার্ক ব্যবহার করে।</a:t>
            </a:r>
            <a:endParaRPr/>
          </a:p>
          <a:p>
            <a:pPr indent="0" lvl="0" marL="0" rtl="0" algn="l">
              <a:lnSpc>
                <a:spcPct val="100000"/>
              </a:lnSpc>
              <a:spcBef>
                <a:spcPts val="0"/>
              </a:spcBef>
              <a:spcAft>
                <a:spcPts val="0"/>
              </a:spcAft>
              <a:buSzPts val="1600"/>
              <a:buFont typeface="Arial"/>
              <a:buNone/>
            </a:pPr>
            <a:r>
              <a:t/>
            </a:r>
            <a:endParaRPr sz="16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 name="Google Shape;19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ইন্টারনেটের ধারণাটি হল আপনি যখন কম্পিউটারগুলি কেবল বা স্যাটেলাইটের মাধ্যমে সংযুক্ত </a:t>
            </a:r>
            <a:r>
              <a:rPr lang="bn-IN" sz="1200" strike="noStrike">
                <a:solidFill>
                  <a:schemeClr val="dk1"/>
                </a:solidFill>
                <a:latin typeface="Arial"/>
                <a:ea typeface="Arial"/>
                <a:cs typeface="Arial"/>
                <a:sym typeface="Arial"/>
              </a:rPr>
              <a:t>করেন তখন</a:t>
            </a:r>
            <a:r>
              <a:rPr lang="bn-IN" sz="1200">
                <a:solidFill>
                  <a:schemeClr val="dk1"/>
                </a:solidFill>
                <a:latin typeface="Arial"/>
                <a:ea typeface="Arial"/>
                <a:cs typeface="Arial"/>
                <a:sym typeface="Arial"/>
              </a:rPr>
              <a:t> আপনি একটি কম্পিউটার (ডিভাইস) থেকে অন্য কম্পিউটারে (ডিভাইস) তথ্য - বা ডেটা পাঠাতে পারেন</a:t>
            </a:r>
            <a:endParaRPr/>
          </a:p>
          <a:p>
            <a:pPr indent="0" lvl="0" marL="0" rtl="0" algn="l">
              <a:lnSpc>
                <a:spcPct val="100000"/>
              </a:lnSpc>
              <a:spcBef>
                <a:spcPts val="0"/>
              </a:spcBef>
              <a:spcAft>
                <a:spcPts val="0"/>
              </a:spcAft>
              <a:buSzPts val="1400"/>
              <a:buNone/>
            </a:pPr>
            <a:r>
              <a:rPr lang="bn-IN" sz="1200">
                <a:solidFill>
                  <a:schemeClr val="dk1"/>
                </a:solidFill>
                <a:latin typeface="Arial"/>
                <a:ea typeface="Arial"/>
                <a:cs typeface="Arial"/>
                <a:sym typeface="Arial"/>
              </a:rPr>
              <a:t> </a:t>
            </a:r>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6" name="Google Shape;196;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আমরা জানি যে ইন্টারনেট কম্পিউটারের একটি বিশাল নেটওয়ার্ক</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কিন্তু আজকের সময়ে অনেক ধরনের কম্পিউটার এবং ডিভাইস রয়েছে।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আপনি যে কম্পিউটারটি ব্যবহার করেন সেটি একটি বড় ব্যক্তিগত কম্পিউটার হতে পারে - যা একটি ডেস্কে  বসানো থাকে এবং সরানো হয় না।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অথবা সেটি একটি ল্যাপটপ, ট্যাবলেট বা স্মার্টফোন হতে পারে যা আপনি সর্বত্রে নিয়ে যেতে পারেন।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এছাড়াও এটি একটি স্মার্ট ওয়াচ হতে পারে।</a:t>
            </a:r>
            <a:endParaRPr/>
          </a:p>
          <a:p>
            <a:pPr indent="0" lvl="0" marL="0" rtl="0" algn="l">
              <a:lnSpc>
                <a:spcPct val="100000"/>
              </a:lnSpc>
              <a:spcBef>
                <a:spcPts val="0"/>
              </a:spcBef>
              <a:spcAft>
                <a:spcPts val="0"/>
              </a:spcAft>
              <a:buSzPts val="1400"/>
              <a:buNone/>
            </a:pPr>
            <a:r>
              <a:rPr lang="bn-IN" sz="1200">
                <a:latin typeface="Arial"/>
                <a:ea typeface="Arial"/>
                <a:cs typeface="Arial"/>
                <a:sym typeface="Arial"/>
              </a:rPr>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1" name="Google Shape;201;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n-IN">
                <a:latin typeface="Arial"/>
                <a:ea typeface="Arial"/>
                <a:cs typeface="Arial"/>
                <a:sym typeface="Arial"/>
              </a:rPr>
              <a:t>আপনি নিশ্চয়ই ভাবছেন আমি আমার ফোনেও ইন্টারনেট পাই'। কারণ আপনার ফোনটিও এক ধরণের কম্পিউটার।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3" name="Google Shape;213;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আপনি যখন আপনার কম্পিউটারে থাকেন এবং ইন্টারনেটে সংযুক্ত থাকেন, আপনি অনেক কিছুই করতে পারেন। </a:t>
            </a:r>
            <a:endParaRPr/>
          </a:p>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দেখা যাক আপনি কিভাবে ইন্টারনেট ব্যবহার করেন।</a:t>
            </a:r>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200"/>
              <a:buFont typeface="Arial"/>
              <a:buChar char="•"/>
            </a:pPr>
            <a:r>
              <a:rPr b="0" i="0" lang="bn-IN" sz="1200">
                <a:latin typeface="Arial"/>
                <a:ea typeface="Arial"/>
                <a:cs typeface="Arial"/>
                <a:sym typeface="Arial"/>
              </a:rPr>
              <a:t>ইন্টারনেট ব্যবহারের অন্যতম সাধারণ উপায় হল বিশ্বের বিভিন্ন স্থানে অবস্থিত লোকদেরকে অনলাইনে বার্তা বা পোস্ট পাঠানো। তবে আপনি কি জানেন কখন এটি প্রথমে হয়েছিল? </a:t>
            </a:r>
            <a:endParaRPr/>
          </a:p>
          <a:p>
            <a:pPr indent="-285750" lvl="0" marL="285750" rtl="0" algn="l">
              <a:lnSpc>
                <a:spcPct val="100000"/>
              </a:lnSpc>
              <a:spcBef>
                <a:spcPts val="0"/>
              </a:spcBef>
              <a:spcAft>
                <a:spcPts val="0"/>
              </a:spcAft>
              <a:buSzPts val="1200"/>
              <a:buFont typeface="Arial"/>
              <a:buChar char="•"/>
            </a:pPr>
            <a:r>
              <a:rPr b="0" i="0" lang="bn-IN" sz="1200">
                <a:latin typeface="Arial"/>
                <a:ea typeface="Arial"/>
                <a:cs typeface="Arial"/>
                <a:sym typeface="Arial"/>
              </a:rPr>
              <a:t>ইন্টারনেট হয়ে ওঠার পথে পাঠানো তথ্যের প্রথম বিটগুলি হল 'L' এবং 'O</a:t>
            </a:r>
            <a:r>
              <a:rPr lang="bn-IN" sz="1200">
                <a:latin typeface="Arial"/>
                <a:ea typeface="Arial"/>
                <a:cs typeface="Arial"/>
                <a:sym typeface="Arial"/>
              </a:rPr>
              <a:t>' অক্ষরগুলি যা 'LOGIN' শব্দটি তৈরি করে। এগুলি </a:t>
            </a:r>
            <a:r>
              <a:rPr b="0" i="0" lang="bn-IN" sz="1200">
                <a:latin typeface="Arial"/>
                <a:ea typeface="Arial"/>
                <a:cs typeface="Arial"/>
                <a:sym typeface="Arial"/>
              </a:rPr>
              <a:t>পাঠানো হয়েছিল দুটি কম্পিউটারের মাঝে আমেরিকায় 1969 সালে।</a:t>
            </a:r>
            <a:r>
              <a:rPr lang="bn-IN" sz="1200">
                <a:latin typeface="Arial"/>
                <a:ea typeface="Arial"/>
                <a:cs typeface="Arial"/>
                <a:sym typeface="Arial"/>
              </a:rPr>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 name="Google Shape;232;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200"/>
              <a:buFont typeface="Arial"/>
              <a:buChar char="•"/>
            </a:pPr>
            <a:r>
              <a:rPr b="0" i="0" lang="bn-IN" sz="1200">
                <a:latin typeface="Arial"/>
                <a:ea typeface="Arial"/>
                <a:cs typeface="Arial"/>
                <a:sym typeface="Arial"/>
              </a:rPr>
              <a:t>বর্তমানে, লক্ষ লক্ষ কম্পিউটার (ডিভাইস) সংযুক্ত রয়েছে এবং বিশ্বের অর্ধেক মানুষ ইন্টারনেট ব্যবহার করে। </a:t>
            </a:r>
            <a:endParaRPr/>
          </a:p>
          <a:p>
            <a:pPr indent="-285750" lvl="0" marL="285750" rtl="0" algn="l">
              <a:lnSpc>
                <a:spcPct val="100000"/>
              </a:lnSpc>
              <a:spcBef>
                <a:spcPts val="0"/>
              </a:spcBef>
              <a:spcAft>
                <a:spcPts val="0"/>
              </a:spcAft>
              <a:buSzPts val="1200"/>
              <a:buFont typeface="Arial"/>
              <a:buChar char="•"/>
            </a:pPr>
            <a:r>
              <a:rPr b="0" i="0" lang="bn-IN" sz="1200">
                <a:latin typeface="Arial"/>
                <a:ea typeface="Arial"/>
                <a:cs typeface="Arial"/>
                <a:sym typeface="Arial"/>
              </a:rPr>
              <a:t>এবং এই সংখ্যাটি সর্বদা বাড়ছে। এটি মানুষের জন্য একটি গুরুত্বপূর্ণ উপায় হয়ে দাঁড়িয়েছে যার মাধ্যমে তারা </a:t>
            </a:r>
            <a:r>
              <a:rPr b="0" i="0" lang="bn-IN" sz="1200" strike="noStrike">
                <a:latin typeface="Arial"/>
                <a:ea typeface="Arial"/>
                <a:cs typeface="Arial"/>
                <a:sym typeface="Arial"/>
              </a:rPr>
              <a:t> </a:t>
            </a:r>
            <a:r>
              <a:rPr b="0" i="0" lang="bn-IN" sz="1200">
                <a:latin typeface="Arial"/>
                <a:ea typeface="Arial"/>
                <a:cs typeface="Arial"/>
                <a:sym typeface="Arial"/>
              </a:rPr>
              <a:t>স্থানীয়, জাতীয় এবং বিশ্বব্যাপী বিভিন্ন সামাজিক কর্মকান্ডে </a:t>
            </a:r>
            <a:r>
              <a:rPr lang="bn-IN" sz="1200">
                <a:latin typeface="Arial"/>
                <a:ea typeface="Arial"/>
                <a:cs typeface="Arial"/>
                <a:sym typeface="Arial"/>
              </a:rPr>
              <a:t>অংশগ্রহণ</a:t>
            </a:r>
            <a:r>
              <a:rPr b="0" i="0" lang="bn-IN" sz="1200">
                <a:latin typeface="Arial"/>
                <a:ea typeface="Arial"/>
                <a:cs typeface="Arial"/>
                <a:sym typeface="Arial"/>
              </a:rPr>
              <a:t> করতে পারে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 name="Google Shape;247;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ডিজিটাল ডেটা (তথ্য) এর বিষয়ে কি কেউ আমাকে বলতে পারেন?</a:t>
            </a:r>
            <a:endParaRPr/>
          </a:p>
          <a:p>
            <a:pPr indent="0" lvl="0" marL="0" rtl="0" algn="l">
              <a:lnSpc>
                <a:spcPct val="100000"/>
              </a:lnSpc>
              <a:spcBef>
                <a:spcPts val="0"/>
              </a:spcBef>
              <a:spcAft>
                <a:spcPts val="0"/>
              </a:spcAft>
              <a:buSzPts val="1400"/>
              <a:buNone/>
            </a:pPr>
            <a:r>
              <a:rPr lang="bn-IN" sz="1200">
                <a:solidFill>
                  <a:schemeClr val="dk1"/>
                </a:solidFill>
                <a:latin typeface="Arial"/>
                <a:ea typeface="Arial"/>
                <a:cs typeface="Arial"/>
                <a:sym typeface="Arial"/>
              </a:rPr>
              <a:t> </a:t>
            </a:r>
            <a:endParaRPr/>
          </a:p>
          <a:p>
            <a:pPr indent="0" lvl="0" marL="0" rtl="0" algn="l">
              <a:lnSpc>
                <a:spcPct val="100000"/>
              </a:lnSpc>
              <a:spcBef>
                <a:spcPts val="0"/>
              </a:spcBef>
              <a:spcAft>
                <a:spcPts val="0"/>
              </a:spcAft>
              <a:buSzPts val="1400"/>
              <a:buNone/>
            </a:pPr>
            <a:r>
              <a:rPr i="1" lang="bn-IN" sz="1200">
                <a:solidFill>
                  <a:schemeClr val="dk1"/>
                </a:solidFill>
                <a:latin typeface="Arial"/>
                <a:ea typeface="Arial"/>
                <a:cs typeface="Arial"/>
                <a:sym typeface="Arial"/>
              </a:rPr>
              <a:t>দ্রষ্টব্য</a:t>
            </a:r>
            <a:endParaRPr/>
          </a:p>
          <a:p>
            <a:pPr indent="-171450" lvl="0" marL="171450" rtl="0" algn="l">
              <a:lnSpc>
                <a:spcPct val="100000"/>
              </a:lnSpc>
              <a:spcBef>
                <a:spcPts val="0"/>
              </a:spcBef>
              <a:spcAft>
                <a:spcPts val="0"/>
              </a:spcAft>
              <a:buClr>
                <a:schemeClr val="dk1"/>
              </a:buClr>
              <a:buSzPts val="1200"/>
              <a:buFont typeface="Arial"/>
              <a:buChar char="•"/>
            </a:pPr>
            <a:r>
              <a:rPr i="1" lang="bn-IN" sz="1200" u="none" strike="noStrike">
                <a:solidFill>
                  <a:schemeClr val="dk1"/>
                </a:solidFill>
                <a:latin typeface="Arial"/>
                <a:ea typeface="Arial"/>
                <a:cs typeface="Arial"/>
                <a:sym typeface="Arial"/>
              </a:rPr>
              <a:t>লোকজনকে/সবাইকে চিন্তা করার সময় দিন</a:t>
            </a:r>
            <a:endParaRPr/>
          </a:p>
          <a:p>
            <a:pPr indent="-171450" lvl="0" marL="171450" rtl="0" algn="l">
              <a:lnSpc>
                <a:spcPct val="100000"/>
              </a:lnSpc>
              <a:spcBef>
                <a:spcPts val="0"/>
              </a:spcBef>
              <a:spcAft>
                <a:spcPts val="0"/>
              </a:spcAft>
              <a:buClr>
                <a:schemeClr val="dk1"/>
              </a:buClr>
              <a:buSzPts val="1200"/>
              <a:buFont typeface="Arial"/>
              <a:buChar char="•"/>
            </a:pPr>
            <a:r>
              <a:rPr i="1" lang="bn-IN" sz="1200" u="none" strike="noStrike">
                <a:solidFill>
                  <a:schemeClr val="dk1"/>
                </a:solidFill>
                <a:latin typeface="Arial"/>
                <a:ea typeface="Arial"/>
                <a:cs typeface="Arial"/>
                <a:sym typeface="Arial"/>
              </a:rPr>
              <a:t>দুই বা তিনজনকে বেছে তাদের ডিজিটাল ডেটার উদাহরণ সম্পর্কে বলতে বলুন</a:t>
            </a:r>
            <a:endParaRPr/>
          </a:p>
          <a:p>
            <a:pPr indent="-171450" lvl="0" marL="171450" rtl="0" algn="l">
              <a:lnSpc>
                <a:spcPct val="100000"/>
              </a:lnSpc>
              <a:spcBef>
                <a:spcPts val="0"/>
              </a:spcBef>
              <a:spcAft>
                <a:spcPts val="0"/>
              </a:spcAft>
              <a:buClr>
                <a:schemeClr val="dk1"/>
              </a:buClr>
              <a:buSzPts val="1200"/>
              <a:buFont typeface="Arial"/>
              <a:buChar char="•"/>
            </a:pPr>
            <a:r>
              <a:rPr i="1" lang="bn-IN" sz="1200" u="none" strike="noStrike">
                <a:solidFill>
                  <a:schemeClr val="dk1"/>
                </a:solidFill>
                <a:latin typeface="Arial"/>
                <a:ea typeface="Arial"/>
                <a:cs typeface="Arial"/>
                <a:sym typeface="Arial"/>
              </a:rPr>
              <a:t>কিছু উদাহরণ হল: একটি ফটোগ্রাফ/ ছবি, টেক্সট, একটি অডিও ফাইল, একটি ভিডিও যা কম্পিউটারে রাখা হয়েছে</a:t>
            </a:r>
            <a:endParaRPr/>
          </a:p>
          <a:p>
            <a:pPr indent="0" lvl="0" marL="0" rtl="0" algn="l">
              <a:lnSpc>
                <a:spcPct val="100000"/>
              </a:lnSpc>
              <a:spcBef>
                <a:spcPts val="0"/>
              </a:spcBef>
              <a:spcAft>
                <a:spcPts val="0"/>
              </a:spcAft>
              <a:buSzPts val="1400"/>
              <a:buNone/>
            </a:pPr>
            <a:r>
              <a:rPr lang="bn-IN" sz="1200">
                <a:solidFill>
                  <a:schemeClr val="dk1"/>
                </a:solidFill>
                <a:latin typeface="Arial"/>
                <a:ea typeface="Arial"/>
                <a:cs typeface="Arial"/>
                <a:sym typeface="Arial"/>
              </a:rPr>
              <a:t> </a:t>
            </a:r>
            <a:endParaRPr/>
          </a:p>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ডিজিটাল ডেটা এক প্রকারের তথ্য যা একটি কম্পিউটার প্রক্রিয়া/ প্রসেস করতে পারে।</a:t>
            </a:r>
            <a:endParaRPr/>
          </a:p>
          <a:p>
            <a:pPr indent="0" lvl="0" marL="0" rtl="0" algn="l">
              <a:lnSpc>
                <a:spcPct val="100000"/>
              </a:lnSpc>
              <a:spcBef>
                <a:spcPts val="0"/>
              </a:spcBef>
              <a:spcAft>
                <a:spcPts val="0"/>
              </a:spcAft>
              <a:buSzPts val="1400"/>
              <a:buNone/>
            </a:pPr>
            <a:r>
              <a:rPr lang="bn-IN" sz="1200">
                <a:solidFill>
                  <a:schemeClr val="dk1"/>
                </a:solidFill>
                <a:latin typeface="Arial"/>
                <a:ea typeface="Arial"/>
                <a:cs typeface="Arial"/>
                <a:sym typeface="Arial"/>
              </a:rPr>
              <a:t> </a:t>
            </a:r>
            <a:endParaRPr/>
          </a:p>
          <a:p>
            <a:pPr indent="0" lvl="0" marL="0" rtl="0" algn="l">
              <a:lnSpc>
                <a:spcPct val="100000"/>
              </a:lnSpc>
              <a:spcBef>
                <a:spcPts val="0"/>
              </a:spcBef>
              <a:spcAft>
                <a:spcPts val="0"/>
              </a:spcAft>
              <a:buSzPts val="1400"/>
              <a:buNone/>
            </a:pPr>
            <a:r>
              <a:rPr i="1" lang="bn-IN" sz="1200">
                <a:solidFill>
                  <a:schemeClr val="dk1"/>
                </a:solidFill>
                <a:latin typeface="Arial"/>
                <a:ea typeface="Arial"/>
                <a:cs typeface="Arial"/>
                <a:sym typeface="Arial"/>
              </a:rPr>
              <a:t>নির্দেশ</a:t>
            </a:r>
            <a:endParaRPr/>
          </a:p>
          <a:p>
            <a:pPr indent="0" lvl="0" marL="0" rtl="0" algn="l">
              <a:lnSpc>
                <a:spcPct val="100000"/>
              </a:lnSpc>
              <a:spcBef>
                <a:spcPts val="0"/>
              </a:spcBef>
              <a:spcAft>
                <a:spcPts val="0"/>
              </a:spcAft>
              <a:buSzPts val="1400"/>
              <a:buNone/>
            </a:pPr>
            <a:r>
              <a:rPr i="1" lang="bn-IN" sz="1200" u="none" strike="noStrike">
                <a:solidFill>
                  <a:schemeClr val="dk1"/>
                </a:solidFill>
                <a:latin typeface="Arial"/>
                <a:ea typeface="Arial"/>
                <a:cs typeface="Arial"/>
                <a:sym typeface="Arial"/>
              </a:rPr>
              <a:t> সবাইকে ডেটা উদাহরণের পরামর্শ প্রদান করার সুযোগ দেওয়ার পরে, পরবর্তী স্লাইডে ক্লিক করুন</a:t>
            </a:r>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2" name="Google Shape;252;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ডেটা হতে পারে সংখ্যা, অক্ষর, ছবি,</a:t>
            </a:r>
            <a:r>
              <a:rPr lang="bn-IN" sz="1200" strike="noStrike">
                <a:latin typeface="Arial"/>
                <a:ea typeface="Arial"/>
                <a:cs typeface="Arial"/>
                <a:sym typeface="Arial"/>
              </a:rPr>
              <a:t> </a:t>
            </a:r>
            <a:r>
              <a:rPr lang="bn-IN" sz="1200">
                <a:latin typeface="Arial"/>
                <a:ea typeface="Arial"/>
                <a:cs typeface="Arial"/>
                <a:sym typeface="Arial"/>
              </a:rPr>
              <a:t>চলচ্চিত্র , শব্দ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এটি আপনার নাম হতে পারে যা আপনি একটি অনলাইন ফর্মে প্রদান করেছেন।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এটি একটি টেক্সট মেসেজ বা একটি ইমেইল হতে পারে।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এটি হতে পারে একটি ছবি যা আপনি সোশ্যাল মিডিয়ায় শেয়ার করেছেন; একটি  চলচ্চিত্র যা একটি ওয়েবসাইটে আপলোড করা হয়েছে।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কম্পিউটার (ডিভাইস) (ডিজিটাল) ডেটা হল কম্পিউটারে (ডিভাইস) ডিজিটাল রূপে পাঠানো, দেখা, শেয়ার করা, স্টোর করা এবং</a:t>
            </a:r>
            <a:r>
              <a:rPr lang="bn-IN" sz="1200"/>
              <a:t> </a:t>
            </a:r>
            <a:r>
              <a:rPr lang="bn-IN" sz="1200">
                <a:latin typeface="Arial"/>
                <a:ea typeface="Arial"/>
                <a:cs typeface="Arial"/>
                <a:sym typeface="Arial"/>
              </a:rPr>
              <a:t>প্রক্রিয়াজাকৃত</a:t>
            </a:r>
            <a:r>
              <a:rPr lang="bn-IN" sz="1200" strike="noStrike">
                <a:latin typeface="Arial"/>
                <a:ea typeface="Arial"/>
                <a:cs typeface="Arial"/>
                <a:sym typeface="Arial"/>
              </a:rPr>
              <a:t> সকল </a:t>
            </a:r>
            <a:r>
              <a:rPr lang="bn-IN" sz="1200">
                <a:latin typeface="Arial"/>
                <a:ea typeface="Arial"/>
                <a:cs typeface="Arial"/>
                <a:sym typeface="Arial"/>
              </a:rPr>
              <a:t>তথ্য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9:notes"/>
          <p:cNvSpPr/>
          <p:nvPr>
            <p:ph idx="2" type="sldImg"/>
          </p:nvPr>
        </p:nvSpPr>
        <p:spPr>
          <a:xfrm>
            <a:off x="381000" y="309563"/>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 name="Google Shape;270;p19:notes"/>
          <p:cNvSpPr txBox="1"/>
          <p:nvPr>
            <p:ph idx="1" type="body"/>
          </p:nvPr>
        </p:nvSpPr>
        <p:spPr>
          <a:xfrm>
            <a:off x="520931" y="3999806"/>
            <a:ext cx="6151417" cy="466759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bn-IN" sz="1100">
                <a:solidFill>
                  <a:schemeClr val="dk1"/>
                </a:solidFill>
                <a:latin typeface="Arial"/>
                <a:ea typeface="Arial"/>
                <a:cs typeface="Arial"/>
                <a:sym typeface="Arial"/>
              </a:rPr>
              <a:t>কার্যকলাপের জন্য নির্দেশ</a:t>
            </a:r>
            <a:endParaRPr/>
          </a:p>
          <a:p>
            <a:pPr indent="0" lvl="0" marL="0" rtl="0" algn="l">
              <a:lnSpc>
                <a:spcPct val="100000"/>
              </a:lnSpc>
              <a:spcBef>
                <a:spcPts val="0"/>
              </a:spcBef>
              <a:spcAft>
                <a:spcPts val="0"/>
              </a:spcAft>
              <a:buSzPts val="1400"/>
              <a:buNone/>
            </a:pPr>
            <a:r>
              <a:t/>
            </a:r>
            <a:endParaRPr i="1" sz="11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lang="bn-IN" sz="1100">
                <a:solidFill>
                  <a:srgbClr val="262626"/>
                </a:solidFill>
                <a:latin typeface="Tahoma"/>
                <a:ea typeface="Tahoma"/>
                <a:cs typeface="Tahoma"/>
                <a:sym typeface="Tahoma"/>
              </a:rPr>
              <a:t>আপনি যদি কখনও ইন্টারনেটের সাথে সংযুক্ত হয়ে থাকেন তবে আপনার হাত তুলুন। </a:t>
            </a:r>
            <a:endParaRPr/>
          </a:p>
          <a:p>
            <a:pPr indent="0" lvl="0" marL="0" rtl="0" algn="l">
              <a:lnSpc>
                <a:spcPct val="100000"/>
              </a:lnSpc>
              <a:spcBef>
                <a:spcPts val="0"/>
              </a:spcBef>
              <a:spcAft>
                <a:spcPts val="0"/>
              </a:spcAft>
              <a:buSzPts val="1400"/>
              <a:buNone/>
            </a:pPr>
            <a:r>
              <a:rPr lang="bn-IN" sz="1100">
                <a:solidFill>
                  <a:srgbClr val="262626"/>
                </a:solidFill>
                <a:latin typeface="Tahoma"/>
                <a:ea typeface="Tahoma"/>
                <a:cs typeface="Tahoma"/>
                <a:sym typeface="Tahoma"/>
              </a:rPr>
              <a:t>হাত তুলে রাখুন যদি আপনি নিচের কাজ গুলো করতে ইন্টারনেটের ব্যবহার করেন: </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পরিবার এবং বন্ধুদের সাথে যোগাযোগ রাখতে..</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তথ্য খুঁজতে।</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ছবি বা ইমেজ শেয়ার করতে। </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চাকরির জন্য খোঁজ বা আবেদন করতে। </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ইমেল পাঠাতে। </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গেম খেলতে। </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ছবি দেখতে</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কেনাকাটা করতে</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আপনার লেখা কোনও কিছু পোস্ট বা প্রকাশ করতে একটি ব্লগের মতো।</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ব্যাংক</a:t>
            </a:r>
            <a:endParaRPr/>
          </a:p>
          <a:p>
            <a:pPr indent="-457200" lvl="6" marL="457200" rtl="0" algn="l">
              <a:lnSpc>
                <a:spcPct val="100000"/>
              </a:lnSpc>
              <a:spcBef>
                <a:spcPts val="0"/>
              </a:spcBef>
              <a:spcAft>
                <a:spcPts val="0"/>
              </a:spcAft>
              <a:buClr>
                <a:schemeClr val="dk1"/>
              </a:buClr>
              <a:buSzPts val="1100"/>
              <a:buFont typeface="Arial"/>
              <a:buAutoNum type="arabicPeriod"/>
            </a:pPr>
            <a:r>
              <a:rPr lang="bn-IN" sz="1100">
                <a:solidFill>
                  <a:schemeClr val="dk1"/>
                </a:solidFill>
                <a:latin typeface="Arial"/>
                <a:ea typeface="Arial"/>
                <a:cs typeface="Arial"/>
                <a:sym typeface="Arial"/>
              </a:rPr>
              <a:t>ব্যবসা চালাতে</a:t>
            </a:r>
            <a:endParaRPr/>
          </a:p>
          <a:p>
            <a:pPr indent="-387350" lvl="5" marL="457200" rtl="0" algn="l">
              <a:lnSpc>
                <a:spcPct val="100000"/>
              </a:lnSpc>
              <a:spcBef>
                <a:spcPts val="0"/>
              </a:spcBef>
              <a:spcAft>
                <a:spcPts val="0"/>
              </a:spcAft>
              <a:buSzPts val="1100"/>
              <a:buFont typeface="Arial"/>
              <a:buNone/>
            </a:pPr>
            <a:r>
              <a:t/>
            </a:r>
            <a:endParaRPr sz="1100">
              <a:solidFill>
                <a:schemeClr val="lt1"/>
              </a:solidFill>
              <a:latin typeface="Arial"/>
              <a:ea typeface="Arial"/>
              <a:cs typeface="Arial"/>
              <a:sym typeface="Arial"/>
            </a:endParaRPr>
          </a:p>
          <a:p>
            <a:pPr indent="0" lvl="5" marL="0" rtl="0" algn="l">
              <a:lnSpc>
                <a:spcPct val="100000"/>
              </a:lnSpc>
              <a:spcBef>
                <a:spcPts val="0"/>
              </a:spcBef>
              <a:spcAft>
                <a:spcPts val="0"/>
              </a:spcAft>
              <a:buSzPts val="1100"/>
              <a:buFont typeface="Arial"/>
              <a:buNone/>
            </a:pPr>
            <a:r>
              <a:rPr lang="bn-IN" sz="1100">
                <a:latin typeface="Arial"/>
                <a:ea typeface="Arial"/>
                <a:cs typeface="Arial"/>
                <a:sym typeface="Arial"/>
              </a:rPr>
              <a:t> </a:t>
            </a:r>
            <a:endParaRPr/>
          </a:p>
          <a:p>
            <a:pPr indent="0" lvl="0" marL="0" rtl="0" algn="l">
              <a:lnSpc>
                <a:spcPct val="100000"/>
              </a:lnSpc>
              <a:spcBef>
                <a:spcPts val="0"/>
              </a:spcBef>
              <a:spcAft>
                <a:spcPts val="0"/>
              </a:spcAft>
              <a:buSzPts val="1400"/>
              <a:buNone/>
            </a:pPr>
            <a:r>
              <a:rPr lang="bn-IN" sz="1100">
                <a:latin typeface="Arial"/>
                <a:ea typeface="Arial"/>
                <a:cs typeface="Arial"/>
                <a:sym typeface="Arial"/>
              </a:rPr>
              <a:t>বক্তা</a:t>
            </a:r>
            <a:r>
              <a:rPr lang="bn-IN" sz="1100"/>
              <a:t> </a:t>
            </a:r>
            <a:r>
              <a:rPr lang="bn-IN" sz="1100" strike="noStrike">
                <a:latin typeface="Arial"/>
                <a:ea typeface="Arial"/>
                <a:cs typeface="Arial"/>
                <a:sym typeface="Arial"/>
              </a:rPr>
              <a:t>বলবেন ঃ</a:t>
            </a:r>
            <a:endParaRPr sz="1100" strike="noStrike">
              <a:latin typeface="Arial"/>
              <a:ea typeface="Arial"/>
              <a:cs typeface="Arial"/>
              <a:sym typeface="Arial"/>
            </a:endParaRPr>
          </a:p>
          <a:p>
            <a:pPr indent="-171450" lvl="0" marL="171450" rtl="0" algn="l">
              <a:lnSpc>
                <a:spcPct val="100000"/>
              </a:lnSpc>
              <a:spcBef>
                <a:spcPts val="0"/>
              </a:spcBef>
              <a:spcAft>
                <a:spcPts val="0"/>
              </a:spcAft>
              <a:buSzPts val="1100"/>
              <a:buFont typeface="Arial"/>
              <a:buChar char="•"/>
            </a:pPr>
            <a:r>
              <a:rPr lang="bn-IN" sz="1100">
                <a:latin typeface="Arial"/>
                <a:ea typeface="Arial"/>
                <a:cs typeface="Arial"/>
                <a:sym typeface="Arial"/>
              </a:rPr>
              <a:t>প্রত্যেককে ধন্যবাদ। আপনি সেই </a:t>
            </a:r>
            <a:r>
              <a:rPr lang="bn-IN" sz="1100" u="sng">
                <a:latin typeface="Arial"/>
                <a:ea typeface="Arial"/>
                <a:cs typeface="Arial"/>
                <a:sym typeface="Arial"/>
              </a:rPr>
              <a:t>সমস্ত</a:t>
            </a:r>
            <a:r>
              <a:rPr lang="bn-IN" sz="1100">
                <a:latin typeface="Arial"/>
                <a:ea typeface="Arial"/>
                <a:cs typeface="Arial"/>
                <a:sym typeface="Arial"/>
              </a:rPr>
              <a:t> জিনিসের জন্য ইন্টারনেটের ব্যবহার নাও করতে পারেন। </a:t>
            </a:r>
            <a:endParaRPr/>
          </a:p>
          <a:p>
            <a:pPr indent="-171450" lvl="0" marL="171450" rtl="0" algn="l">
              <a:lnSpc>
                <a:spcPct val="100000"/>
              </a:lnSpc>
              <a:spcBef>
                <a:spcPts val="0"/>
              </a:spcBef>
              <a:spcAft>
                <a:spcPts val="0"/>
              </a:spcAft>
              <a:buSzPts val="1100"/>
              <a:buFont typeface="Arial"/>
              <a:buChar char="•"/>
            </a:pPr>
            <a:r>
              <a:rPr lang="bn-IN" sz="1100">
                <a:latin typeface="Arial"/>
                <a:ea typeface="Arial"/>
                <a:cs typeface="Arial"/>
                <a:sym typeface="Arial"/>
              </a:rPr>
              <a:t>কিন্তু আসলে এই কাজ এখন অনলাইনে করা যায়।</a:t>
            </a:r>
            <a:endParaRPr sz="1100">
              <a:latin typeface="Arial"/>
              <a:ea typeface="Arial"/>
              <a:cs typeface="Arial"/>
              <a:sym typeface="Arial"/>
            </a:endParaRPr>
          </a:p>
          <a:p>
            <a:pPr indent="-171450" lvl="0" marL="171450" rtl="0" algn="l">
              <a:lnSpc>
                <a:spcPct val="100000"/>
              </a:lnSpc>
              <a:spcBef>
                <a:spcPts val="0"/>
              </a:spcBef>
              <a:spcAft>
                <a:spcPts val="0"/>
              </a:spcAft>
              <a:buSzPts val="1100"/>
              <a:buFont typeface="Arial"/>
              <a:buChar char="•"/>
            </a:pPr>
            <a:r>
              <a:rPr lang="bn-IN" sz="1100" strike="noStrike">
                <a:latin typeface="Arial"/>
                <a:ea typeface="Arial"/>
                <a:cs typeface="Arial"/>
                <a:sym typeface="Arial"/>
              </a:rPr>
              <a:t>আপনার কমিউনিটির সাথে কম্পিউটারের মাধ্যমে বিশ্বের অন্যান্য কমিউনিটির সাথে সংযোগ করা যায়।</a:t>
            </a:r>
            <a:endParaRPr sz="1100"/>
          </a:p>
          <a:p>
            <a:pPr indent="-171450" lvl="0" marL="171450" rtl="0" algn="l">
              <a:lnSpc>
                <a:spcPct val="100000"/>
              </a:lnSpc>
              <a:spcBef>
                <a:spcPts val="0"/>
              </a:spcBef>
              <a:spcAft>
                <a:spcPts val="0"/>
              </a:spcAft>
              <a:buSzPts val="1100"/>
              <a:buFont typeface="Arial"/>
              <a:buChar char="•"/>
            </a:pPr>
            <a:r>
              <a:rPr lang="bn-IN" sz="1100" strike="noStrike">
                <a:latin typeface="Arial"/>
                <a:ea typeface="Arial"/>
                <a:cs typeface="Arial"/>
                <a:sym typeface="Arial"/>
              </a:rPr>
              <a:t>এতে বোঝা যায় যে </a:t>
            </a:r>
            <a:r>
              <a:rPr lang="bn-IN" sz="1100">
                <a:latin typeface="Arial"/>
                <a:ea typeface="Arial"/>
                <a:cs typeface="Arial"/>
                <a:sym typeface="Arial"/>
              </a:rPr>
              <a:t>কোটি কোটি মানুষের দৈনিক জীবনে ইন্টারনেট কতদূর পৌঁছে গেছে।</a:t>
            </a:r>
            <a:endParaRPr/>
          </a:p>
          <a:p>
            <a:pPr indent="-171450" lvl="0" marL="171450" rtl="0" algn="l">
              <a:lnSpc>
                <a:spcPct val="100000"/>
              </a:lnSpc>
              <a:spcBef>
                <a:spcPts val="0"/>
              </a:spcBef>
              <a:spcAft>
                <a:spcPts val="0"/>
              </a:spcAft>
              <a:buSzPts val="1100"/>
              <a:buFont typeface="Arial"/>
              <a:buChar char="•"/>
            </a:pPr>
            <a:r>
              <a:rPr lang="bn-IN" sz="1100" strike="noStrike">
                <a:latin typeface="Arial"/>
                <a:ea typeface="Arial"/>
                <a:cs typeface="Arial"/>
                <a:sym typeface="Arial"/>
              </a:rPr>
              <a:t>আপনাদের মধ্যে যারা ইন্টারনেট ব্যবহার করেন তারা কোন কোন মাধ্যমগুলো বেশি ব্যবহার করেন তা কি আমাদের সাথে শেয়ার করবেন?</a:t>
            </a:r>
            <a:endParaRPr sz="1100" strike="sngStrike">
              <a:latin typeface="Arial"/>
              <a:ea typeface="Arial"/>
              <a:cs typeface="Arial"/>
              <a:sym typeface="Arial"/>
            </a:endParaRPr>
          </a:p>
          <a:p>
            <a:pPr indent="-171450" lvl="0" marL="171450" rtl="0" algn="l">
              <a:lnSpc>
                <a:spcPct val="100000"/>
              </a:lnSpc>
              <a:spcBef>
                <a:spcPts val="0"/>
              </a:spcBef>
              <a:spcAft>
                <a:spcPts val="0"/>
              </a:spcAft>
              <a:buSzPts val="1100"/>
              <a:buFont typeface="Arial"/>
              <a:buChar char="•"/>
            </a:pPr>
            <a:r>
              <a:rPr lang="bn-IN" sz="1100">
                <a:latin typeface="Arial"/>
                <a:ea typeface="Arial"/>
                <a:cs typeface="Arial"/>
                <a:sym typeface="Arial"/>
              </a:rPr>
              <a:t>উদাহরণস্বরূপ, এটি কি ফেসবুক বা অন্যান্য সামাজিক যোগাযোগের সাইটগুলি, ইমেল বা কোনও সার্চ ইঞ্জিন?</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bn-IN" sz="1100">
                <a:latin typeface="Arial"/>
                <a:ea typeface="Arial"/>
                <a:cs typeface="Arial"/>
                <a:sym typeface="Arial"/>
              </a:rPr>
              <a:t> </a:t>
            </a:r>
            <a:endParaRPr/>
          </a:p>
          <a:p>
            <a:pPr indent="0" lvl="0" marL="0" rtl="0" algn="l">
              <a:lnSpc>
                <a:spcPct val="100000"/>
              </a:lnSpc>
              <a:spcBef>
                <a:spcPts val="0"/>
              </a:spcBef>
              <a:spcAft>
                <a:spcPts val="0"/>
              </a:spcAft>
              <a:buSzPts val="1400"/>
              <a:buNone/>
            </a:pPr>
            <a:r>
              <a:rPr i="1" lang="bn-IN" sz="1100">
                <a:latin typeface="Arial"/>
                <a:ea typeface="Arial"/>
                <a:cs typeface="Arial"/>
                <a:sym typeface="Arial"/>
              </a:rPr>
              <a:t>দ্রষ্টব্য</a:t>
            </a:r>
            <a:endParaRPr/>
          </a:p>
          <a:p>
            <a:pPr indent="0" lvl="0" marL="0" rtl="0" algn="l">
              <a:lnSpc>
                <a:spcPct val="100000"/>
              </a:lnSpc>
              <a:spcBef>
                <a:spcPts val="0"/>
              </a:spcBef>
              <a:spcAft>
                <a:spcPts val="0"/>
              </a:spcAft>
              <a:buSzPts val="1400"/>
              <a:buNone/>
            </a:pPr>
            <a:r>
              <a:rPr i="1" lang="bn-IN" sz="1100" u="none" strike="noStrike">
                <a:latin typeface="Arial"/>
                <a:ea typeface="Arial"/>
                <a:cs typeface="Arial"/>
                <a:sym typeface="Arial"/>
              </a:rPr>
              <a:t>লোকজনকে উচ্চ স্বরে উত্তর দেওয়ার জন্য  বলুন এবং একটি সংক্ষিপ্ত আলোচনার জন্য সময় দিন </a:t>
            </a:r>
            <a:endParaRPr/>
          </a:p>
          <a:p>
            <a:pPr indent="0" lvl="0" marL="0" rtl="0" algn="l">
              <a:lnSpc>
                <a:spcPct val="100000"/>
              </a:lnSpc>
              <a:spcBef>
                <a:spcPts val="0"/>
              </a:spcBef>
              <a:spcAft>
                <a:spcPts val="0"/>
              </a:spcAft>
              <a:buSzPts val="1400"/>
              <a:buNone/>
            </a:pPr>
            <a:r>
              <a:rPr lang="bn-IN" sz="1100">
                <a:latin typeface="Arial"/>
                <a:ea typeface="Arial"/>
                <a:cs typeface="Arial"/>
                <a:sym typeface="Arial"/>
              </a:rPr>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 name="Google Shape;84;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Helvetica Neue"/>
                <a:ea typeface="Helvetica Neue"/>
                <a:cs typeface="Helvetica Neue"/>
                <a:sym typeface="Helvetica Neue"/>
              </a:rPr>
              <a:t> এই অধিবেশনের বিষয়সূচি দেখা যাক।</a:t>
            </a:r>
            <a:r>
              <a:rPr b="0" i="0" lang="bn-IN" sz="1800">
                <a:solidFill>
                  <a:srgbClr val="444444"/>
                </a:solidFill>
                <a:latin typeface="Helvetica Neue"/>
                <a:ea typeface="Helvetica Neue"/>
                <a:cs typeface="Helvetica Neue"/>
                <a:sym typeface="Helvetica Neue"/>
              </a:rPr>
              <a:t>​</a:t>
            </a:r>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Helvetica Neue"/>
                <a:ea typeface="Helvetica Neue"/>
                <a:cs typeface="Helvetica Neue"/>
                <a:sym typeface="Helvetica Neue"/>
              </a:rPr>
              <a:t> আজ আমরা ইন্টারনেট কি এবং তা ব্যবহার করার বিভিন্ন উপায়গুলি সম্পর্কে জানবো।</a:t>
            </a:r>
            <a:r>
              <a:rPr b="0" i="0" lang="bn-IN" sz="1800">
                <a:solidFill>
                  <a:srgbClr val="444444"/>
                </a:solidFill>
                <a:latin typeface="Helvetica Neue"/>
                <a:ea typeface="Helvetica Neue"/>
                <a:cs typeface="Helvetica Neue"/>
                <a:sym typeface="Helvetica Neue"/>
              </a:rPr>
              <a:t>​</a:t>
            </a:r>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Arial"/>
                <a:ea typeface="Arial"/>
                <a:cs typeface="Arial"/>
                <a:sym typeface="Arial"/>
              </a:rPr>
              <a:t> </a:t>
            </a:r>
            <a:r>
              <a:rPr b="0" i="0" lang="bn-IN" sz="1800">
                <a:solidFill>
                  <a:srgbClr val="444444"/>
                </a:solidFill>
                <a:latin typeface="Arial"/>
                <a:ea typeface="Arial"/>
                <a:cs typeface="Arial"/>
                <a:sym typeface="Arial"/>
              </a:rPr>
              <a:t>​ শুরুতেই আমরা ডিজিটাল প্লাটফর্মে আপনার পদচারনা বিশ্লেষণ</a:t>
            </a:r>
            <a:endParaRPr b="0" i="0" sz="1800">
              <a:solidFill>
                <a:srgbClr val="444444"/>
              </a:solidFill>
              <a:latin typeface="Arial"/>
              <a:ea typeface="Arial"/>
              <a:cs typeface="Arial"/>
              <a:sym typeface="Arial"/>
            </a:endParaRPr>
          </a:p>
          <a:p>
            <a:pPr indent="0" lvl="0" marL="0" rtl="0" algn="l">
              <a:lnSpc>
                <a:spcPct val="100000"/>
              </a:lnSpc>
              <a:spcBef>
                <a:spcPts val="0"/>
              </a:spcBef>
              <a:spcAft>
                <a:spcPts val="0"/>
              </a:spcAft>
              <a:buClr>
                <a:srgbClr val="000000"/>
              </a:buClr>
              <a:buSzPts val="1800"/>
              <a:buFont typeface="Arial"/>
              <a:buNone/>
            </a:pPr>
            <a:r>
              <a:rPr b="0" i="0" lang="bn-IN" sz="1800" u="none" strike="noStrike">
                <a:solidFill>
                  <a:srgbClr val="000000"/>
                </a:solidFill>
                <a:latin typeface="Arial"/>
                <a:ea typeface="Arial"/>
                <a:cs typeface="Arial"/>
                <a:sym typeface="Arial"/>
              </a:rPr>
              <a:t> করবো : আপনার ডিজিটাল ফুটপ্রিন্ট। </a:t>
            </a:r>
            <a:endParaRPr/>
          </a:p>
          <a:p>
            <a:pPr indent="-171450" lvl="0" marL="171450" marR="0" rtl="0" algn="l">
              <a:lnSpc>
                <a:spcPct val="100000"/>
              </a:lnSpc>
              <a:spcBef>
                <a:spcPts val="0"/>
              </a:spcBef>
              <a:spcAft>
                <a:spcPts val="0"/>
              </a:spcAft>
              <a:buClr>
                <a:schemeClr val="dk1"/>
              </a:buClr>
              <a:buSzPts val="1800"/>
              <a:buFont typeface="Arial"/>
              <a:buChar char="•"/>
            </a:pPr>
            <a:r>
              <a:rPr lang="bn-IN" sz="1800">
                <a:solidFill>
                  <a:schemeClr val="dk1"/>
                </a:solidFill>
                <a:latin typeface="Arial"/>
                <a:ea typeface="Arial"/>
                <a:cs typeface="Arial"/>
                <a:sym typeface="Arial"/>
              </a:rPr>
              <a:t>এর পর আমরা কথা বলবো অন্যদের সাথে দায়িত্ব সহকারে যোগাযোগ করার বিষয়ে: আপনি একজন ডিজিটাল নাগরিক হিসেবে</a:t>
            </a:r>
            <a:endParaRPr/>
          </a:p>
          <a:p>
            <a:pPr indent="-171450" lvl="0" marL="171450" marR="0" rtl="0" algn="l">
              <a:lnSpc>
                <a:spcPct val="100000"/>
              </a:lnSpc>
              <a:spcBef>
                <a:spcPts val="0"/>
              </a:spcBef>
              <a:spcAft>
                <a:spcPts val="0"/>
              </a:spcAft>
              <a:buClr>
                <a:schemeClr val="dk1"/>
              </a:buClr>
              <a:buSzPts val="1800"/>
              <a:buFont typeface="Arial"/>
              <a:buChar char="•"/>
            </a:pPr>
            <a:r>
              <a:rPr lang="bn-IN" sz="1800">
                <a:solidFill>
                  <a:schemeClr val="dk1"/>
                </a:solidFill>
                <a:latin typeface="Arial"/>
                <a:ea typeface="Arial"/>
                <a:cs typeface="Arial"/>
                <a:sym typeface="Arial"/>
              </a:rPr>
              <a:t>এবং অবশেষে কথা বলবো সূক্ষ্মভাবে অনলাইনে চিন্তা করার বিষয়ে: সূক্ষ্ম চিন্তাবিদ হয়ে ওঠা</a:t>
            </a:r>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Arial"/>
                <a:ea typeface="Arial"/>
                <a:cs typeface="Arial"/>
                <a:sym typeface="Arial"/>
              </a:rPr>
              <a:t> এই অধিবেশনটি একটি ইন্টারেক্টিভ সেশন হওয়ায় আমরা কয়েকটি দল ভিত্তিক আলোচনা করবো। পাশাপাশি যাচাই বাছাইয়ের জন্য কিছু সময় পর পর আমাদের ফোন ব্যবহার করবো</a:t>
            </a:r>
            <a:r>
              <a:rPr b="0" i="0" lang="bn-IN" sz="1800" strike="noStrike">
                <a:solidFill>
                  <a:srgbClr val="444444"/>
                </a:solidFill>
                <a:latin typeface="Arial"/>
                <a:ea typeface="Arial"/>
                <a:cs typeface="Arial"/>
                <a:sym typeface="Arial"/>
              </a:rPr>
              <a:t>​।</a:t>
            </a:r>
            <a:endParaRPr b="0" i="0" sz="1800" strike="noStrike">
              <a:solidFill>
                <a:srgbClr val="444444"/>
              </a:solidFill>
              <a:latin typeface="Arial"/>
              <a:ea typeface="Arial"/>
              <a:cs typeface="Arial"/>
              <a:sym typeface="Arial"/>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Arial"/>
                <a:ea typeface="Arial"/>
                <a:cs typeface="Arial"/>
                <a:sym typeface="Arial"/>
              </a:rPr>
              <a:t> শুরু করার আগে আমরা নিম্নলিখিতগুলির </a:t>
            </a:r>
            <a:r>
              <a:rPr b="0" i="0" lang="bn-IN" sz="1800">
                <a:solidFill>
                  <a:srgbClr val="444444"/>
                </a:solidFill>
                <a:latin typeface="Arial"/>
                <a:ea typeface="Arial"/>
                <a:cs typeface="Arial"/>
                <a:sym typeface="Arial"/>
              </a:rPr>
              <a:t>​ দিকে লক্ষ্য রাখি </a:t>
            </a:r>
            <a:endParaRPr b="0" i="0" sz="1800">
              <a:solidFill>
                <a:srgbClr val="444444"/>
              </a:solidFill>
              <a:latin typeface="Arial"/>
              <a:ea typeface="Arial"/>
              <a:cs typeface="Arial"/>
              <a:sym typeface="Arial"/>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Arial"/>
                <a:ea typeface="Arial"/>
                <a:cs typeface="Arial"/>
                <a:sym typeface="Arial"/>
              </a:rPr>
              <a:t> ফোনগুলি সাইলেন্ট মুডে রাখি</a:t>
            </a:r>
            <a:endParaRPr b="0" i="0" sz="1800">
              <a:solidFill>
                <a:srgbClr val="444444"/>
              </a:solidFill>
              <a:latin typeface="Arial"/>
              <a:ea typeface="Arial"/>
              <a:cs typeface="Arial"/>
              <a:sym typeface="Arial"/>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Arial"/>
                <a:ea typeface="Arial"/>
                <a:cs typeface="Arial"/>
                <a:sym typeface="Arial"/>
              </a:rPr>
              <a:t>  যেহেতু আমরা সবাই বিভিন্ন ব্যাকগ্রাউন্ড থেকে আসতে পারি তাই, একে অপরের প্রতি শ্রদ্ধাশীল হওয়ার এবং অন্যদের বক্তব্য শোনার যথাসাধ্য চেষ্টা</a:t>
            </a:r>
            <a:r>
              <a:rPr lang="bn-IN" sz="1800"/>
              <a:t> </a:t>
            </a:r>
            <a:r>
              <a:rPr b="0" i="0" lang="bn-IN" sz="1800" strike="noStrike">
                <a:solidFill>
                  <a:srgbClr val="444444"/>
                </a:solidFill>
                <a:latin typeface="Arial"/>
                <a:ea typeface="Arial"/>
                <a:cs typeface="Arial"/>
                <a:sym typeface="Arial"/>
              </a:rPr>
              <a:t>করি</a:t>
            </a:r>
            <a:endParaRPr b="0" i="0" sz="1800" strike="noStrike">
              <a:solidFill>
                <a:srgbClr val="444444"/>
              </a:solidFill>
              <a:latin typeface="Arial"/>
              <a:ea typeface="Arial"/>
              <a:cs typeface="Arial"/>
              <a:sym typeface="Arial"/>
            </a:endParaRPr>
          </a:p>
          <a:p>
            <a:pPr indent="0" lvl="0" marL="0" rtl="0" algn="l">
              <a:lnSpc>
                <a:spcPct val="100000"/>
              </a:lnSpc>
              <a:spcBef>
                <a:spcPts val="0"/>
              </a:spcBef>
              <a:spcAft>
                <a:spcPts val="0"/>
              </a:spcAft>
              <a:buClr>
                <a:srgbClr val="000000"/>
              </a:buClr>
              <a:buSzPts val="1800"/>
              <a:buFont typeface="Arial"/>
              <a:buChar char="•"/>
            </a:pPr>
            <a:r>
              <a:rPr b="0" i="0" lang="bn-IN" sz="1800" u="none" strike="noStrike">
                <a:solidFill>
                  <a:srgbClr val="000000"/>
                </a:solidFill>
                <a:latin typeface="Arial"/>
                <a:ea typeface="Arial"/>
                <a:cs typeface="Arial"/>
                <a:sym typeface="Arial"/>
              </a:rPr>
              <a:t> অধিবেশনে অংশ নিন এবং </a:t>
            </a:r>
            <a:r>
              <a:rPr b="0" i="0" lang="bn-IN" sz="1800" strike="noStrike">
                <a:solidFill>
                  <a:srgbClr val="444444"/>
                </a:solidFill>
                <a:latin typeface="Arial"/>
                <a:ea typeface="Arial"/>
                <a:cs typeface="Arial"/>
                <a:sym typeface="Arial"/>
              </a:rPr>
              <a:t>তা উপভোগ করুন।</a:t>
            </a:r>
            <a:endParaRPr b="0" i="0" sz="1800" strike="sngStrike">
              <a:solidFill>
                <a:srgbClr val="444444"/>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মানুষের কাছে ইন্টারনেট ব্যবহার করার অন্যতম প্রধান কারণ হল তথ্য অনুসন্ধান করা। </a:t>
            </a:r>
            <a:endParaRPr/>
          </a:p>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এবং এটি করার একটি জনপ্রিয় উপায় হল সার্চ ইঞ্জিন ব্যবহার করা</a:t>
            </a:r>
            <a:endParaRPr sz="1200">
              <a:solidFill>
                <a:schemeClr val="dk1"/>
              </a:solidFill>
              <a:latin typeface="Arial"/>
              <a:ea typeface="Arial"/>
              <a:cs typeface="Arial"/>
              <a:sym typeface="Arial"/>
            </a:endParaRPr>
          </a:p>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Google, Yahoo এবং Bing সহ - অনেকগুলি আলাদা আলাদা সার্চ ইঞ্জিন রয়েছে। </a:t>
            </a:r>
            <a:endParaRPr/>
          </a:p>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সার্চ ইঞ্জিনটি অনেকগুলি ওয়েবসাইট ধরে সার্চ করে এবং আপনাকে ফলাফলের একটি তালিকা প্রদান করে। </a:t>
            </a:r>
            <a:endParaRPr/>
          </a:p>
          <a:p>
            <a:pPr indent="-285750" lvl="0" marL="28575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আপনি টাইপ করতে পারেন "একটি সার্চ ইঞ্জিন কি", বা "ইন্টারনেট কি" এবং সার্চ ইঞ্জিনটি ওয়েবসাইটের একটি তালিকা সরবরাহ করবে যেখানে আপনি, এই ক্ষেত্রে, সার্চ ইঞ্জিন বা ইন্টারনেটের সম্পর্কে আরও বিস্তারিত তথ্য পেতে পারেন। </a:t>
            </a:r>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6" name="Google Shape;286;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সুতরাং একবার আপনার কম্পিউটারটি ইন্টারনেটে সংযুক্ত হয়ে গেলে আপনি প্রায়শই ওয়ার্ল্ড ওয়াইড ওয়েবের অ্যাক্সেস পেতে একটি ওয়েব ব্রাউজার ব্যবহার করেন।</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ওয়েবে, আপনি ওয়েবসাইট এবং ওয়েবপৃষ্ঠা দেখতে পাবেন।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আপনার ব্যাংকের একটি ওয়েবসাইট থাকতে পারে, আপনার প্রিয় সোশ্যাল মিডিয়া প্ল্যাটফর্ম, আপনার প্রিয় দোকান এমনকি স্থানীয় সংবাদপত্রেরও একটি ওয়েবসাইট থাকতে পারে। </a:t>
            </a:r>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1" name="Google Shape;291;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Char char="●"/>
            </a:pPr>
            <a:r>
              <a:rPr lang="bn-IN" sz="1200">
                <a:latin typeface="Arial"/>
                <a:ea typeface="Arial"/>
                <a:cs typeface="Arial"/>
                <a:sym typeface="Arial"/>
              </a:rPr>
              <a:t>এছাড়াও অনেকে</a:t>
            </a:r>
            <a:r>
              <a:rPr lang="bn-IN" sz="1200"/>
              <a:t> </a:t>
            </a:r>
            <a:r>
              <a:rPr lang="bn-IN" sz="1200">
                <a:latin typeface="Arial"/>
                <a:ea typeface="Arial"/>
                <a:cs typeface="Arial"/>
                <a:sym typeface="Arial"/>
              </a:rPr>
              <a:t>সামাজিক যোগাযোগ রক্ষা করার জন্য ইন্টারনেট ব্যবহার করে  - অন্যান্য লোকের সাথে যোগাযোগ এবং সংযোগ স্থাপন করার উদ্দেশ্যে। </a:t>
            </a:r>
            <a:endParaRPr/>
          </a:p>
          <a:p>
            <a:pPr indent="-304800" lvl="0" marL="457200" rtl="0" algn="l">
              <a:lnSpc>
                <a:spcPct val="100000"/>
              </a:lnSpc>
              <a:spcBef>
                <a:spcPts val="0"/>
              </a:spcBef>
              <a:spcAft>
                <a:spcPts val="0"/>
              </a:spcAft>
              <a:buSzPts val="1200"/>
              <a:buFont typeface="Arial"/>
              <a:buChar char="●"/>
            </a:pPr>
            <a:r>
              <a:rPr lang="bn-IN" sz="1200">
                <a:latin typeface="Arial"/>
                <a:ea typeface="Arial"/>
                <a:cs typeface="Arial"/>
                <a:sym typeface="Arial"/>
              </a:rPr>
              <a:t>জনপ্রিয় সামাজিক যোগাযোগ মাধ্যম সাইটগুলির মধ্যে রয়েছে Facebook, Snapchat, Twitter, LinkedIn, Instagram এবং </a:t>
            </a:r>
            <a:r>
              <a:rPr b="1" lang="bn-IN" sz="1200">
                <a:solidFill>
                  <a:srgbClr val="0000FF"/>
                </a:solidFill>
                <a:latin typeface="Arial"/>
                <a:ea typeface="Arial"/>
                <a:cs typeface="Arial"/>
                <a:sym typeface="Arial"/>
              </a:rPr>
              <a:t>YouTube।</a:t>
            </a:r>
            <a:r>
              <a:rPr lang="bn-IN" sz="1200">
                <a:solidFill>
                  <a:srgbClr val="0000FF"/>
                </a:solidFill>
                <a:latin typeface="Arial"/>
                <a:ea typeface="Arial"/>
                <a:cs typeface="Arial"/>
                <a:sym typeface="Arial"/>
              </a:rPr>
              <a:t> </a:t>
            </a:r>
            <a:endParaRPr>
              <a:solidFill>
                <a:srgbClr val="0000FF"/>
              </a:solidFill>
            </a:endParaRPr>
          </a:p>
          <a:p>
            <a:pPr indent="-304800" lvl="0" marL="457200" rtl="0" algn="l">
              <a:lnSpc>
                <a:spcPct val="100000"/>
              </a:lnSpc>
              <a:spcBef>
                <a:spcPts val="0"/>
              </a:spcBef>
              <a:spcAft>
                <a:spcPts val="0"/>
              </a:spcAft>
              <a:buSzPts val="1200"/>
              <a:buFont typeface="Arial"/>
              <a:buChar char="●"/>
            </a:pPr>
            <a:r>
              <a:rPr lang="bn-IN" sz="1200">
                <a:latin typeface="Arial"/>
                <a:ea typeface="Arial"/>
                <a:cs typeface="Arial"/>
                <a:sym typeface="Arial"/>
              </a:rPr>
              <a:t>আপনার ল্যাপটপে কোনও ওয়েবসাইটের মাধ্যমে বা কোনও অ্যাপ্লিকেশন - (অ্যাপ) - এর মাধ্যমে আপনার স্মার্টফোনে এগুলি অ্যাক্সেস করতে পারেন।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lang="bn-IN" sz="1200">
                <a:latin typeface="Arial"/>
                <a:ea typeface="Arial"/>
                <a:cs typeface="Arial"/>
                <a:sym typeface="Arial"/>
              </a:rPr>
              <a:t> </a:t>
            </a:r>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6" name="Google Shape;296;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ইন্টারনেট ব্যবহার করার আরেকটি বড় কারণ হল তাত্ক্ষণিক বার্তা বা ইন্সট্যান্ট মেসেজিং, উদাহরণস্বরূপ Facebook Messenger, WhatsApp, WeChat, LINE, এবং Skype।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এগুলির মাধ্যমে আপনি অন্য কোন ব্যক্তি, বা কোন একটি গ্রুপের সাথে প্রাইভেটলি/ব্যক্তিগতভাবে কথা বলতে পারেন,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2" name="Google Shape;302;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200"/>
              <a:buFont typeface="Arial"/>
              <a:buChar char="•"/>
            </a:pPr>
            <a:r>
              <a:rPr lang="bn-IN" sz="1200">
                <a:solidFill>
                  <a:schemeClr val="dk1"/>
                </a:solidFill>
                <a:latin typeface="Arial"/>
                <a:ea typeface="Arial"/>
                <a:cs typeface="Arial"/>
                <a:sym typeface="Arial"/>
              </a:rPr>
              <a:t>ইন্টারনেটের অন্য একটি জনপ্রিয় ব্যবহার হল ইমেইল পাঠানো, যার অর্থ বৈদ্যুতিক বার্তা</a:t>
            </a:r>
            <a:endParaRPr sz="1200">
              <a:solidFill>
                <a:schemeClr val="dk1"/>
              </a:solidFill>
              <a:latin typeface="Arial"/>
              <a:ea typeface="Arial"/>
              <a:cs typeface="Arial"/>
              <a:sym typeface="Arial"/>
            </a:endParaRPr>
          </a:p>
          <a:p>
            <a:pPr indent="-209550" lvl="0" marL="285750" rtl="0" algn="l">
              <a:lnSpc>
                <a:spcPct val="100000"/>
              </a:lnSpc>
              <a:spcBef>
                <a:spcPts val="0"/>
              </a:spcBef>
              <a:spcAft>
                <a:spcPts val="0"/>
              </a:spcAft>
              <a:buSzPts val="1200"/>
              <a:buFont typeface="Arial"/>
              <a:buNone/>
            </a:pPr>
            <a:r>
              <a:t/>
            </a:r>
            <a:endParaRPr sz="12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7" name="Google Shape;307;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6:notes"/>
          <p:cNvSpPr/>
          <p:nvPr>
            <p:ph idx="2" type="sldImg"/>
          </p:nvPr>
        </p:nvSpPr>
        <p:spPr>
          <a:xfrm>
            <a:off x="381000" y="681038"/>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ইন্টারনেট কিভাবে কাজ করে তা বোঝা গুরুত্বপূর্ণ কারণ আমরা যখন এটি ব্যবহার করি তখন আমরা আমাদের তথ্য — আমাদের জীবনের অংশ — অন্যান্য কম্পিউটারের একটি  বিশাল নেটওয়ার্কে </a:t>
            </a:r>
            <a:r>
              <a:rPr lang="bn-IN" sz="1200" strike="noStrike">
                <a:latin typeface="Arial"/>
                <a:ea typeface="Arial"/>
                <a:cs typeface="Arial"/>
                <a:sym typeface="Arial"/>
              </a:rPr>
              <a:t>শেয়ার </a:t>
            </a:r>
            <a:r>
              <a:rPr lang="bn-IN" sz="1200">
                <a:latin typeface="Arial"/>
                <a:ea typeface="Arial"/>
                <a:cs typeface="Arial"/>
                <a:sym typeface="Arial"/>
              </a:rPr>
              <a:t>করি।</a:t>
            </a:r>
            <a:endParaRPr sz="1200">
              <a:latin typeface="Arial"/>
              <a:ea typeface="Arial"/>
              <a:cs typeface="Arial"/>
              <a:sym typeface="Arial"/>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এবং এই কম্পিউটারগুলি সারা বিশ্ব জুড়ে অন্যান্য ব্যক্তি ও বিভিন্ন সংস্থার সাথে সংযুক্ত রয়েছে।</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আপনি নিজের ফোনে একা বসে ইন্টারনেট অ্যাক্সেস করতে পারেন, তবে এটি সম্ভব যে আপনি এই জাতীয় কয়েক বিলিয়ন ডিভাইসে  সংযুক্ত আছেন।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এই জন্য আপনি কিভাবে ইন্টারনেট ব্যবহার করেন, কি তথ্য শেয়ার করবেন এবং কাকে বা কিসের উপরে বিশ্বাস করবেন তা চিন্তা করা গুরুত্বপূর্ণ।</a:t>
            </a:r>
            <a:endParaRPr/>
          </a:p>
          <a:p>
            <a:pPr indent="0" lvl="0" marL="0" rtl="0" algn="l">
              <a:lnSpc>
                <a:spcPct val="100000"/>
              </a:lnSpc>
              <a:spcBef>
                <a:spcPts val="0"/>
              </a:spcBef>
              <a:spcAft>
                <a:spcPts val="0"/>
              </a:spcAft>
              <a:buSzPts val="1400"/>
              <a:buNone/>
            </a:pPr>
            <a:r>
              <a:rPr lang="bn-IN" sz="1200">
                <a:latin typeface="Arial"/>
                <a:ea typeface="Arial"/>
                <a:cs typeface="Arial"/>
                <a:sym typeface="Aria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0" name="Google Shape;320;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n-IN"/>
              <a:t>এটির সাথে আমরা চলে এসেছি আপনার ডিজিটাল ফুটপ্রিন্টের প্রথম অংশের সমাপ্তিতে।</a:t>
            </a:r>
            <a:endParaRPr/>
          </a:p>
          <a:p>
            <a:pPr indent="0" lvl="0" marL="0" rtl="0" algn="l">
              <a:lnSpc>
                <a:spcPct val="100000"/>
              </a:lnSpc>
              <a:spcBef>
                <a:spcPts val="0"/>
              </a:spcBef>
              <a:spcAft>
                <a:spcPts val="0"/>
              </a:spcAft>
              <a:buSzPts val="1400"/>
              <a:buNone/>
            </a:pPr>
            <a:r>
              <a:rPr lang="bn-IN"/>
              <a:t>এখন, আপনি জানেন যে ইন্টারনেট কি এবং বিভিন্ন উপায়ে কিভাবে এটি ব্যবহার </a:t>
            </a:r>
            <a:r>
              <a:rPr lang="bn-IN" strike="noStrike"/>
              <a:t>করা যায়</a:t>
            </a:r>
            <a:endParaRPr/>
          </a:p>
          <a:p>
            <a:pPr indent="0" lvl="0" marL="0" rtl="0" algn="l">
              <a:lnSpc>
                <a:spcPct val="100000"/>
              </a:lnSpc>
              <a:spcBef>
                <a:spcPts val="0"/>
              </a:spcBef>
              <a:spcAft>
                <a:spcPts val="0"/>
              </a:spcAft>
              <a:buSzPts val="1400"/>
              <a:buNone/>
            </a:pPr>
            <a:r>
              <a:rPr lang="bn-IN"/>
              <a:t>পরবর্তী সেশনের জন্য আমাদের সাথে যোগ দিন, যেখানে একজন ইন্টারনেট ব্যবহারকারী হিসেবে আপনার ডিজিটাল ফুটপ্রিন্টের সম্পর্কে আমরা আরও জানবো।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3" name="Google Shape;353;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 name="Google Shape;117;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bn-IN" sz="1200">
                <a:solidFill>
                  <a:schemeClr val="dk1"/>
                </a:solidFill>
                <a:latin typeface="Arial"/>
                <a:ea typeface="Arial"/>
                <a:cs typeface="Arial"/>
                <a:sym typeface="Arial"/>
              </a:rPr>
              <a:t>বক্তার দ্রষ্টব্য: </a:t>
            </a:r>
            <a:r>
              <a:rPr lang="bn-IN" sz="1200">
                <a:solidFill>
                  <a:schemeClr val="dk1"/>
                </a:solidFill>
                <a:latin typeface="Arial"/>
                <a:ea typeface="Arial"/>
                <a:cs typeface="Arial"/>
                <a:sym typeface="Arial"/>
              </a:rPr>
              <a:t>আসুন একটি ছোট অনুশীলনের মাধ্যমে আরম্ভ করা যাক।</a:t>
            </a:r>
            <a:r>
              <a:rPr b="1" lang="bn-IN" sz="1200">
                <a:solidFill>
                  <a:schemeClr val="dk1"/>
                </a:solidFill>
                <a:latin typeface="Arial"/>
                <a:ea typeface="Arial"/>
                <a:cs typeface="Arial"/>
                <a:sym typeface="Arial"/>
              </a:rPr>
              <a:t> </a:t>
            </a:r>
            <a:r>
              <a:rPr lang="bn-IN" sz="1200">
                <a:solidFill>
                  <a:schemeClr val="dk1"/>
                </a:solidFill>
                <a:latin typeface="Arial"/>
                <a:ea typeface="Arial"/>
                <a:cs typeface="Arial"/>
                <a:sym typeface="Arial"/>
              </a:rPr>
              <a:t> অনুগ্রহ করে এখানে আপনার নাম/ টাইটেল এডিট করুন </a:t>
            </a:r>
            <a:endParaRPr/>
          </a:p>
          <a:p>
            <a:pPr indent="0" lvl="0" marL="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p:txBody>
      </p:sp>
      <p:sp>
        <p:nvSpPr>
          <p:cNvPr id="118" name="Google Shape;118;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bn-I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 name="Google Shape;129;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এখন, মৌলিক বিষয়গুলি দেখা যাক - ইন্টারনেট কি?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আমরা এটি কিভাবে আমাদের দৈনন্দিন জীবনে ব্যবহার করি? </a:t>
            </a:r>
            <a:endParaRPr/>
          </a:p>
          <a:p>
            <a:pPr indent="-285750" lvl="0" marL="285750" rtl="0" algn="l">
              <a:lnSpc>
                <a:spcPct val="100000"/>
              </a:lnSpc>
              <a:spcBef>
                <a:spcPts val="0"/>
              </a:spcBef>
              <a:spcAft>
                <a:spcPts val="0"/>
              </a:spcAft>
              <a:buSzPts val="1200"/>
              <a:buFont typeface="Arial"/>
              <a:buChar char="•"/>
            </a:pPr>
            <a:r>
              <a:rPr lang="bn-IN" sz="1200">
                <a:latin typeface="Arial"/>
                <a:ea typeface="Arial"/>
                <a:cs typeface="Arial"/>
                <a:sym typeface="Arial"/>
              </a:rPr>
              <a:t>এটা কিভাবে কাজ করে তা দেখানোর জন্য, আমরা একটি সহজ কার্যকলাপ/প্রক্রিয়ার মাধ্যমে আরম্ভ করবো।</a:t>
            </a:r>
            <a:endParaRPr/>
          </a:p>
          <a:p>
            <a:pPr indent="0" lvl="0" marL="0" rtl="0" algn="l">
              <a:lnSpc>
                <a:spcPct val="100000"/>
              </a:lnSpc>
              <a:spcBef>
                <a:spcPts val="0"/>
              </a:spcBef>
              <a:spcAft>
                <a:spcPts val="0"/>
              </a:spcAft>
              <a:buSzPts val="1400"/>
              <a:buNone/>
            </a:pPr>
            <a:r>
              <a:rPr lang="bn-IN" sz="1200">
                <a:latin typeface="Arial"/>
                <a:ea typeface="Arial"/>
                <a:cs typeface="Arial"/>
                <a:sym typeface="Arial"/>
              </a:rPr>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n-IN" sz="1100">
                <a:solidFill>
                  <a:schemeClr val="dk1"/>
                </a:solidFill>
                <a:latin typeface="Arial"/>
                <a:ea typeface="Arial"/>
                <a:cs typeface="Arial"/>
                <a:sym typeface="Arial"/>
              </a:rPr>
              <a:t>কার্যকলাপ/প্রক্রিয়াটির জন্য নির্দেশনা:</a:t>
            </a:r>
            <a:endParaRPr sz="1100">
              <a:solidFill>
                <a:schemeClr val="dk1"/>
              </a:solidFill>
            </a:endParaRPr>
          </a:p>
          <a:p>
            <a:pPr indent="-298450" lvl="0" marL="457200" rtl="0" algn="l">
              <a:lnSpc>
                <a:spcPct val="100000"/>
              </a:lnSpc>
              <a:spcBef>
                <a:spcPts val="0"/>
              </a:spcBef>
              <a:spcAft>
                <a:spcPts val="0"/>
              </a:spcAft>
              <a:buClr>
                <a:srgbClr val="262626"/>
              </a:buClr>
              <a:buSzPts val="1100"/>
              <a:buFont typeface="Tahoma"/>
              <a:buAutoNum type="arabicPeriod"/>
            </a:pPr>
            <a:r>
              <a:rPr lang="bn-IN" sz="1100">
                <a:solidFill>
                  <a:srgbClr val="262626"/>
                </a:solidFill>
                <a:latin typeface="Tahoma"/>
                <a:ea typeface="Tahoma"/>
                <a:cs typeface="Tahoma"/>
                <a:sym typeface="Tahoma"/>
              </a:rPr>
              <a:t>১০ জনের একটি দল গঠন করুন যেখানে সবাই বৃত্তাকারে বাইরের দিকে মুখ করে দাঁড়াবে।</a:t>
            </a:r>
            <a:endParaRPr sz="1100">
              <a:solidFill>
                <a:schemeClr val="dk1"/>
              </a:solidFill>
            </a:endParaRPr>
          </a:p>
          <a:p>
            <a:pPr indent="-298450" lvl="0" marL="457200" rtl="0" algn="l">
              <a:lnSpc>
                <a:spcPct val="100000"/>
              </a:lnSpc>
              <a:spcBef>
                <a:spcPts val="0"/>
              </a:spcBef>
              <a:spcAft>
                <a:spcPts val="0"/>
              </a:spcAft>
              <a:buClr>
                <a:srgbClr val="262626"/>
              </a:buClr>
              <a:buSzPts val="1100"/>
              <a:buFont typeface="Tahoma"/>
              <a:buAutoNum type="arabicPeriod"/>
            </a:pPr>
            <a:r>
              <a:rPr b="0" i="0" lang="bn-IN" sz="1100">
                <a:solidFill>
                  <a:schemeClr val="dk1"/>
                </a:solidFill>
                <a:latin typeface="Arial"/>
                <a:ea typeface="Arial"/>
                <a:cs typeface="Arial"/>
                <a:sym typeface="Arial"/>
              </a:rPr>
              <a:t>একে অপরের হাত ধরুন</a:t>
            </a:r>
            <a:endParaRPr/>
          </a:p>
          <a:p>
            <a:pPr indent="-298450" lvl="0" marL="457200" rtl="0" algn="l">
              <a:lnSpc>
                <a:spcPct val="100000"/>
              </a:lnSpc>
              <a:spcBef>
                <a:spcPts val="0"/>
              </a:spcBef>
              <a:spcAft>
                <a:spcPts val="0"/>
              </a:spcAft>
              <a:buClr>
                <a:srgbClr val="262626"/>
              </a:buClr>
              <a:buSzPts val="1100"/>
              <a:buFont typeface="Tahoma"/>
              <a:buAutoNum type="arabicPeriod"/>
            </a:pPr>
            <a:r>
              <a:rPr lang="bn-IN" sz="1100">
                <a:solidFill>
                  <a:srgbClr val="262626"/>
                </a:solidFill>
                <a:latin typeface="Tahoma"/>
                <a:ea typeface="Tahoma"/>
                <a:cs typeface="Tahoma"/>
                <a:sym typeface="Tahoma"/>
              </a:rPr>
              <a:t>আপনার গ্রুপ থেকে অন্য গ্রুপের সবচেয়ে কাছে কে দাঁড়িয়ে আছেন তা সনাক্ত করুন</a:t>
            </a:r>
            <a:endParaRPr/>
          </a:p>
          <a:p>
            <a:pPr indent="-298450" lvl="0" marL="457200" rtl="0" algn="l">
              <a:lnSpc>
                <a:spcPct val="100000"/>
              </a:lnSpc>
              <a:spcBef>
                <a:spcPts val="0"/>
              </a:spcBef>
              <a:spcAft>
                <a:spcPts val="0"/>
              </a:spcAft>
              <a:buClr>
                <a:srgbClr val="262626"/>
              </a:buClr>
              <a:buSzPts val="1100"/>
              <a:buFont typeface="Tahoma"/>
              <a:buAutoNum type="arabicPeriod"/>
            </a:pPr>
            <a:r>
              <a:rPr lang="bn-IN" sz="1100">
                <a:solidFill>
                  <a:srgbClr val="262626"/>
                </a:solidFill>
                <a:latin typeface="Tahoma"/>
                <a:ea typeface="Tahoma"/>
                <a:cs typeface="Tahoma"/>
                <a:sym typeface="Tahoma"/>
              </a:rPr>
              <a:t>তারপর সেই ব্যক্তি অন্য গ্রুপের সবচেয়ে কাছে দাঁড়িয়ে থাকা ব্যক্তির পা তাঁর পা দিয়ে স্পর্শ করবে।</a:t>
            </a:r>
            <a:endParaRPr sz="1100" strike="sngStrike">
              <a:solidFill>
                <a:srgbClr val="262626"/>
              </a:solidFill>
              <a:latin typeface="Tahoma"/>
              <a:ea typeface="Tahoma"/>
              <a:cs typeface="Tahoma"/>
              <a:sym typeface="Tahoma"/>
            </a:endParaRPr>
          </a:p>
          <a:p>
            <a:pPr indent="0" lvl="0" marL="0" rtl="0" algn="l">
              <a:lnSpc>
                <a:spcPct val="100000"/>
              </a:lnSpc>
              <a:spcBef>
                <a:spcPts val="0"/>
              </a:spcBef>
              <a:spcAft>
                <a:spcPts val="0"/>
              </a:spcAft>
              <a:buClr>
                <a:schemeClr val="dk1"/>
              </a:buClr>
              <a:buSzPts val="1100"/>
              <a:buFont typeface="Arial"/>
              <a:buNone/>
            </a:pPr>
            <a:r>
              <a:rPr lang="bn-IN" sz="1100">
                <a:solidFill>
                  <a:schemeClr val="dk1"/>
                </a:solidFill>
                <a:latin typeface="Arial"/>
                <a:ea typeface="Arial"/>
                <a:cs typeface="Arial"/>
                <a:sym typeface="Arial"/>
              </a:rPr>
              <a:t>  </a:t>
            </a:r>
            <a:endParaRPr/>
          </a:p>
          <a:p>
            <a:pPr indent="0" lvl="0" marL="0" rtl="0" algn="l">
              <a:lnSpc>
                <a:spcPct val="100000"/>
              </a:lnSpc>
              <a:spcBef>
                <a:spcPts val="0"/>
              </a:spcBef>
              <a:spcAft>
                <a:spcPts val="0"/>
              </a:spcAft>
              <a:buSzPts val="1400"/>
              <a:buNone/>
            </a:pPr>
            <a:r>
              <a:rPr lang="bn-IN" sz="1100">
                <a:solidFill>
                  <a:schemeClr val="dk1"/>
                </a:solidFill>
                <a:latin typeface="Arial"/>
                <a:ea typeface="Arial"/>
                <a:cs typeface="Arial"/>
                <a:sym typeface="Arial"/>
              </a:rPr>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n-IN"/>
              <a:t>হাত ধরার মাধ্যমে আপনি এই নতুন বিশ্বে মানবদেহের একটি নেটওয়ার্ক তৈরি করেছেন</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5" name="Google Shape;15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n-IN"/>
              <a:t>এভাবেই বিভিন্ন কম্পিউটারগুলি বিভিন্ন নেটওয়ার্ক গঠন করতে সাহায্য করে।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2" name="Google Shape;16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n-IN"/>
              <a:t>এবং এভাবেই বিভিন্ন কম্পিউটার নেটওয়ার্কগুলি একে অপরের সাথে সংযুক্ত থাকে।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 name="Google Shape;169;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n-IN">
                <a:solidFill>
                  <a:srgbClr val="0000FF"/>
                </a:solidFill>
              </a:rPr>
              <a:t>এটাকেই ইন্টার্নেট বলা হয় —এমন একটি নেটওয়ার্ক যা স্মার্টফোন, ল্যাপটপ এবং ডেস্কটপের মতো ডিভাইসের মাধ্যমে </a:t>
            </a:r>
            <a:r>
              <a:rPr b="0" lang="bn-IN">
                <a:solidFill>
                  <a:srgbClr val="0000FF"/>
                </a:solidFill>
              </a:rPr>
              <a:t>কম্পিউটারগুলিকে</a:t>
            </a:r>
            <a:r>
              <a:rPr lang="bn-IN">
                <a:solidFill>
                  <a:srgbClr val="0000FF"/>
                </a:solidFill>
              </a:rPr>
              <a:t> সংযুক্ত করে।</a:t>
            </a:r>
            <a:endParaRPr>
              <a:solidFill>
                <a:srgbClr val="0000FF"/>
              </a:solidFill>
            </a:endParaRPr>
          </a:p>
          <a:p>
            <a:pPr indent="0" lvl="0" marL="0" rtl="0" algn="l">
              <a:lnSpc>
                <a:spcPct val="100000"/>
              </a:lnSpc>
              <a:spcBef>
                <a:spcPts val="0"/>
              </a:spcBef>
              <a:spcAft>
                <a:spcPts val="0"/>
              </a:spcAft>
              <a:buSzPts val="1400"/>
              <a:buNone/>
            </a:pPr>
            <a:r>
              <a:t/>
            </a:r>
            <a:endParaRPr>
              <a:solidFill>
                <a:srgbClr val="FFFF00"/>
              </a:solidFill>
            </a:endParaRPr>
          </a:p>
          <a:p>
            <a:pPr indent="0" lvl="0" marL="0" marR="0" rtl="0" algn="l">
              <a:lnSpc>
                <a:spcPct val="100000"/>
              </a:lnSpc>
              <a:spcBef>
                <a:spcPts val="0"/>
              </a:spcBef>
              <a:spcAft>
                <a:spcPts val="0"/>
              </a:spcAft>
              <a:buClr>
                <a:srgbClr val="FFFF00"/>
              </a:buClr>
              <a:buSzPts val="1600"/>
              <a:buFont typeface="Arial"/>
              <a:buNone/>
            </a:pPr>
            <a:r>
              <a:rPr lang="bn-IN">
                <a:solidFill>
                  <a:srgbClr val="0000FF"/>
                </a:solidFill>
              </a:rPr>
              <a:t>এটাকেই ইন্টার্নেট বলা হয় —এমন একটি নেটওয়ার্ক যা </a:t>
            </a:r>
            <a:r>
              <a:rPr lang="bn-IN" strike="noStrike">
                <a:solidFill>
                  <a:srgbClr val="0000FF"/>
                </a:solidFill>
              </a:rPr>
              <a:t>কম্পিউটার, </a:t>
            </a:r>
            <a:r>
              <a:rPr lang="bn-IN">
                <a:solidFill>
                  <a:srgbClr val="0000FF"/>
                </a:solidFill>
              </a:rPr>
              <a:t>স্মার্টফোন, ল্যাপটপ এবং ডেস্কটপের মতো ডিভাইস গুলোকে সংযুক্ত করে।</a:t>
            </a:r>
            <a:endParaRPr>
              <a:solidFill>
                <a:srgbClr val="0000FF"/>
              </a:solidFill>
            </a:endParaRPr>
          </a:p>
          <a:p>
            <a:pPr indent="0" lvl="0" marL="0" rtl="0" algn="l">
              <a:lnSpc>
                <a:spcPct val="100000"/>
              </a:lnSpc>
              <a:spcBef>
                <a:spcPts val="0"/>
              </a:spcBef>
              <a:spcAft>
                <a:spcPts val="0"/>
              </a:spcAft>
              <a:buSzPts val="1400"/>
              <a:buNone/>
            </a:pPr>
            <a:r>
              <a:t/>
            </a:r>
            <a:endParaRPr>
              <a:solidFill>
                <a:srgbClr val="FFFF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9" name="Shape 9"/>
        <p:cNvGrpSpPr/>
        <p:nvPr/>
      </p:nvGrpSpPr>
      <p:grpSpPr>
        <a:xfrm>
          <a:off x="0" y="0"/>
          <a:ext cx="0" cy="0"/>
          <a:chOff x="0" y="0"/>
          <a:chExt cx="0" cy="0"/>
        </a:xfrm>
      </p:grpSpPr>
      <p:pic>
        <p:nvPicPr>
          <p:cNvPr id="10" name="Google Shape;10;p30"/>
          <p:cNvPicPr preferRelativeResize="0"/>
          <p:nvPr/>
        </p:nvPicPr>
        <p:blipFill rotWithShape="1">
          <a:blip r:embed="rId2">
            <a:alphaModFix/>
          </a:blip>
          <a:srcRect b="5243" l="0" r="0" t="5243"/>
          <a:stretch/>
        </p:blipFill>
        <p:spPr>
          <a:xfrm>
            <a:off x="0" y="0"/>
            <a:ext cx="12277962" cy="6858000"/>
          </a:xfrm>
          <a:prstGeom prst="rect">
            <a:avLst/>
          </a:prstGeom>
          <a:noFill/>
          <a:ln>
            <a:noFill/>
          </a:ln>
        </p:spPr>
      </p:pic>
      <p:pic>
        <p:nvPicPr>
          <p:cNvPr id="11" name="Google Shape;11;p30"/>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38" name="Shape 38"/>
        <p:cNvGrpSpPr/>
        <p:nvPr/>
      </p:nvGrpSpPr>
      <p:grpSpPr>
        <a:xfrm>
          <a:off x="0" y="0"/>
          <a:ext cx="0" cy="0"/>
          <a:chOff x="0" y="0"/>
          <a:chExt cx="0" cy="0"/>
        </a:xfrm>
      </p:grpSpPr>
      <p:pic>
        <p:nvPicPr>
          <p:cNvPr id="39" name="Google Shape;39;p41"/>
          <p:cNvPicPr preferRelativeResize="0"/>
          <p:nvPr/>
        </p:nvPicPr>
        <p:blipFill rotWithShape="1">
          <a:blip r:embed="rId2">
            <a:alphaModFix/>
          </a:blip>
          <a:srcRect b="1056" l="6227" r="4110" t="1058"/>
          <a:stretch/>
        </p:blipFill>
        <p:spPr>
          <a:xfrm>
            <a:off x="5783910" y="0"/>
            <a:ext cx="6420143" cy="6858000"/>
          </a:xfrm>
          <a:prstGeom prst="rect">
            <a:avLst/>
          </a:prstGeom>
          <a:noFill/>
          <a:ln>
            <a:noFill/>
          </a:ln>
        </p:spPr>
      </p:pic>
      <p:sp>
        <p:nvSpPr>
          <p:cNvPr id="40" name="Google Shape;40;p41"/>
          <p:cNvSpPr/>
          <p:nvPr/>
        </p:nvSpPr>
        <p:spPr>
          <a:xfrm>
            <a:off x="0" y="0"/>
            <a:ext cx="6096000" cy="6858000"/>
          </a:xfrm>
          <a:prstGeom prst="rect">
            <a:avLst/>
          </a:prstGeom>
          <a:solidFill>
            <a:schemeClr val="accent3"/>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1" name="Google Shape;41;p41"/>
          <p:cNvPicPr preferRelativeResize="0"/>
          <p:nvPr/>
        </p:nvPicPr>
        <p:blipFill rotWithShape="1">
          <a:blip r:embed="rId3">
            <a:alphaModFix/>
          </a:blip>
          <a:srcRect b="0" l="0" r="0" t="0"/>
          <a:stretch/>
        </p:blipFill>
        <p:spPr>
          <a:xfrm>
            <a:off x="10467520" y="6041041"/>
            <a:ext cx="1681594" cy="9458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42" name="Shape 42"/>
        <p:cNvGrpSpPr/>
        <p:nvPr/>
      </p:nvGrpSpPr>
      <p:grpSpPr>
        <a:xfrm>
          <a:off x="0" y="0"/>
          <a:ext cx="0" cy="0"/>
          <a:chOff x="0" y="0"/>
          <a:chExt cx="0" cy="0"/>
        </a:xfrm>
      </p:grpSpPr>
      <p:pic>
        <p:nvPicPr>
          <p:cNvPr id="43" name="Google Shape;43;p42"/>
          <p:cNvPicPr preferRelativeResize="0"/>
          <p:nvPr/>
        </p:nvPicPr>
        <p:blipFill rotWithShape="1">
          <a:blip r:embed="rId2">
            <a:alphaModFix/>
          </a:blip>
          <a:srcRect b="0" l="0" r="0" t="0"/>
          <a:stretch/>
        </p:blipFill>
        <p:spPr>
          <a:xfrm>
            <a:off x="10467520" y="6041041"/>
            <a:ext cx="1681594" cy="9458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lank">
  <p:cSld name="11_Blank">
    <p:spTree>
      <p:nvGrpSpPr>
        <p:cNvPr id="44" name="Shape 44"/>
        <p:cNvGrpSpPr/>
        <p:nvPr/>
      </p:nvGrpSpPr>
      <p:grpSpPr>
        <a:xfrm>
          <a:off x="0" y="0"/>
          <a:ext cx="0" cy="0"/>
          <a:chOff x="0" y="0"/>
          <a:chExt cx="0" cy="0"/>
        </a:xfrm>
      </p:grpSpPr>
      <p:sp>
        <p:nvSpPr>
          <p:cNvPr id="45" name="Google Shape;45;p43"/>
          <p:cNvSpPr/>
          <p:nvPr/>
        </p:nvSpPr>
        <p:spPr>
          <a:xfrm>
            <a:off x="1" y="12874"/>
            <a:ext cx="6096000" cy="6858000"/>
          </a:xfrm>
          <a:prstGeom prst="rect">
            <a:avLst/>
          </a:prstGeom>
          <a:solidFill>
            <a:srgbClr val="54C6EC"/>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6" name="Google Shape;46;p43"/>
          <p:cNvPicPr preferRelativeResize="0"/>
          <p:nvPr/>
        </p:nvPicPr>
        <p:blipFill rotWithShape="1">
          <a:blip r:embed="rId2">
            <a:alphaModFix/>
          </a:blip>
          <a:srcRect b="0" l="5236" r="12236" t="11964"/>
          <a:stretch/>
        </p:blipFill>
        <p:spPr>
          <a:xfrm>
            <a:off x="6096001" y="0"/>
            <a:ext cx="6095999" cy="6929962"/>
          </a:xfrm>
          <a:prstGeom prst="rect">
            <a:avLst/>
          </a:prstGeom>
          <a:noFill/>
          <a:ln>
            <a:noFill/>
          </a:ln>
        </p:spPr>
      </p:pic>
      <p:pic>
        <p:nvPicPr>
          <p:cNvPr id="47" name="Google Shape;47;p43"/>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48" name="Shape 48"/>
        <p:cNvGrpSpPr/>
        <p:nvPr/>
      </p:nvGrpSpPr>
      <p:grpSpPr>
        <a:xfrm>
          <a:off x="0" y="0"/>
          <a:ext cx="0" cy="0"/>
          <a:chOff x="0" y="0"/>
          <a:chExt cx="0" cy="0"/>
        </a:xfrm>
      </p:grpSpPr>
      <p:pic>
        <p:nvPicPr>
          <p:cNvPr id="49" name="Google Shape;49;p44"/>
          <p:cNvPicPr preferRelativeResize="0"/>
          <p:nvPr/>
        </p:nvPicPr>
        <p:blipFill rotWithShape="1">
          <a:blip r:embed="rId2">
            <a:alphaModFix/>
          </a:blip>
          <a:srcRect b="0" l="0" r="0" t="0"/>
          <a:stretch/>
        </p:blipFill>
        <p:spPr>
          <a:xfrm>
            <a:off x="6068646" y="1"/>
            <a:ext cx="6123356" cy="6858000"/>
          </a:xfrm>
          <a:prstGeom prst="rect">
            <a:avLst/>
          </a:prstGeom>
          <a:noFill/>
          <a:ln>
            <a:noFill/>
          </a:ln>
        </p:spPr>
      </p:pic>
      <p:sp>
        <p:nvSpPr>
          <p:cNvPr id="50" name="Google Shape;50;p44"/>
          <p:cNvSpPr/>
          <p:nvPr/>
        </p:nvSpPr>
        <p:spPr>
          <a:xfrm>
            <a:off x="0" y="0"/>
            <a:ext cx="6096000" cy="6858000"/>
          </a:xfrm>
          <a:prstGeom prst="rect">
            <a:avLst/>
          </a:prstGeom>
          <a:solidFill>
            <a:schemeClr val="lt2"/>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1" name="Google Shape;51;p44"/>
          <p:cNvPicPr preferRelativeResize="0"/>
          <p:nvPr/>
        </p:nvPicPr>
        <p:blipFill rotWithShape="1">
          <a:blip r:embed="rId3">
            <a:alphaModFix/>
          </a:blip>
          <a:srcRect b="0" l="0" r="0" t="0"/>
          <a:stretch/>
        </p:blipFill>
        <p:spPr>
          <a:xfrm>
            <a:off x="10467520" y="6041041"/>
            <a:ext cx="1681594" cy="9458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52" name="Shape 52"/>
        <p:cNvGrpSpPr/>
        <p:nvPr/>
      </p:nvGrpSpPr>
      <p:grpSpPr>
        <a:xfrm>
          <a:off x="0" y="0"/>
          <a:ext cx="0" cy="0"/>
          <a:chOff x="0" y="0"/>
          <a:chExt cx="0" cy="0"/>
        </a:xfrm>
      </p:grpSpPr>
      <p:pic>
        <p:nvPicPr>
          <p:cNvPr id="53" name="Google Shape;53;p45"/>
          <p:cNvPicPr preferRelativeResize="0"/>
          <p:nvPr/>
        </p:nvPicPr>
        <p:blipFill rotWithShape="1">
          <a:blip r:embed="rId2">
            <a:alphaModFix/>
          </a:blip>
          <a:srcRect b="0" l="0" r="0" t="0"/>
          <a:stretch/>
        </p:blipFill>
        <p:spPr>
          <a:xfrm>
            <a:off x="6060772" y="0"/>
            <a:ext cx="6137254" cy="6858000"/>
          </a:xfrm>
          <a:prstGeom prst="rect">
            <a:avLst/>
          </a:prstGeom>
          <a:noFill/>
          <a:ln>
            <a:noFill/>
          </a:ln>
        </p:spPr>
      </p:pic>
      <p:sp>
        <p:nvSpPr>
          <p:cNvPr id="54" name="Google Shape;54;p45"/>
          <p:cNvSpPr/>
          <p:nvPr/>
        </p:nvSpPr>
        <p:spPr>
          <a:xfrm>
            <a:off x="0" y="0"/>
            <a:ext cx="6096000" cy="6858000"/>
          </a:xfrm>
          <a:prstGeom prst="rect">
            <a:avLst/>
          </a:prstGeom>
          <a:solidFill>
            <a:schemeClr val="accent1"/>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5" name="Google Shape;55;p45"/>
          <p:cNvPicPr preferRelativeResize="0"/>
          <p:nvPr/>
        </p:nvPicPr>
        <p:blipFill rotWithShape="1">
          <a:blip r:embed="rId3">
            <a:alphaModFix/>
          </a:blip>
          <a:srcRect b="0" l="0" r="0" t="0"/>
          <a:stretch/>
        </p:blipFill>
        <p:spPr>
          <a:xfrm>
            <a:off x="10467520" y="6041041"/>
            <a:ext cx="1681594" cy="9458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56" name="Shape 56"/>
        <p:cNvGrpSpPr/>
        <p:nvPr/>
      </p:nvGrpSpPr>
      <p:grpSpPr>
        <a:xfrm>
          <a:off x="0" y="0"/>
          <a:ext cx="0" cy="0"/>
          <a:chOff x="0" y="0"/>
          <a:chExt cx="0" cy="0"/>
        </a:xfrm>
      </p:grpSpPr>
      <p:sp>
        <p:nvSpPr>
          <p:cNvPr id="57" name="Google Shape;57;p46"/>
          <p:cNvSpPr/>
          <p:nvPr/>
        </p:nvSpPr>
        <p:spPr>
          <a:xfrm>
            <a:off x="0" y="0"/>
            <a:ext cx="6096000" cy="6858000"/>
          </a:xfrm>
          <a:prstGeom prst="rect">
            <a:avLst/>
          </a:prstGeom>
          <a:solidFill>
            <a:schemeClr val="accent4"/>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8" name="Google Shape;58;p46"/>
          <p:cNvPicPr preferRelativeResize="0"/>
          <p:nvPr/>
        </p:nvPicPr>
        <p:blipFill rotWithShape="1">
          <a:blip r:embed="rId2">
            <a:alphaModFix/>
          </a:blip>
          <a:srcRect b="1332" l="8698" r="3428" t="0"/>
          <a:stretch/>
        </p:blipFill>
        <p:spPr>
          <a:xfrm>
            <a:off x="6096000" y="0"/>
            <a:ext cx="6096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59" name="Shape 59"/>
        <p:cNvGrpSpPr/>
        <p:nvPr/>
      </p:nvGrpSpPr>
      <p:grpSpPr>
        <a:xfrm>
          <a:off x="0" y="0"/>
          <a:ext cx="0" cy="0"/>
          <a:chOff x="0" y="0"/>
          <a:chExt cx="0" cy="0"/>
        </a:xfrm>
      </p:grpSpPr>
      <p:sp>
        <p:nvSpPr>
          <p:cNvPr id="60" name="Google Shape;60;p47"/>
          <p:cNvSpPr/>
          <p:nvPr/>
        </p:nvSpPr>
        <p:spPr>
          <a:xfrm>
            <a:off x="0" y="0"/>
            <a:ext cx="6096000" cy="6858000"/>
          </a:xfrm>
          <a:prstGeom prst="rect">
            <a:avLst/>
          </a:prstGeom>
          <a:solidFill>
            <a:schemeClr val="accent3"/>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1" name="Google Shape;61;p47"/>
          <p:cNvPicPr preferRelativeResize="0"/>
          <p:nvPr/>
        </p:nvPicPr>
        <p:blipFill rotWithShape="1">
          <a:blip r:embed="rId2">
            <a:alphaModFix/>
          </a:blip>
          <a:srcRect b="9335" l="20600" r="20827" t="1643"/>
          <a:stretch/>
        </p:blipFill>
        <p:spPr>
          <a:xfrm>
            <a:off x="6096000" y="0"/>
            <a:ext cx="6096000" cy="6858000"/>
          </a:xfrm>
          <a:prstGeom prst="rect">
            <a:avLst/>
          </a:prstGeom>
          <a:noFill/>
          <a:ln>
            <a:noFill/>
          </a:ln>
        </p:spPr>
      </p:pic>
      <p:pic>
        <p:nvPicPr>
          <p:cNvPr id="62" name="Google Shape;62;p47"/>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p:cSld name="13_Blank">
    <p:spTree>
      <p:nvGrpSpPr>
        <p:cNvPr id="63" name="Shape 63"/>
        <p:cNvGrpSpPr/>
        <p:nvPr/>
      </p:nvGrpSpPr>
      <p:grpSpPr>
        <a:xfrm>
          <a:off x="0" y="0"/>
          <a:ext cx="0" cy="0"/>
          <a:chOff x="0" y="0"/>
          <a:chExt cx="0" cy="0"/>
        </a:xfrm>
      </p:grpSpPr>
      <p:sp>
        <p:nvSpPr>
          <p:cNvPr id="64" name="Google Shape;64;p48"/>
          <p:cNvSpPr/>
          <p:nvPr/>
        </p:nvSpPr>
        <p:spPr>
          <a:xfrm>
            <a:off x="0" y="0"/>
            <a:ext cx="6096000" cy="6858000"/>
          </a:xfrm>
          <a:prstGeom prst="rect">
            <a:avLst/>
          </a:prstGeom>
          <a:solidFill>
            <a:schemeClr val="accent2"/>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5" name="Google Shape;65;p48"/>
          <p:cNvPicPr preferRelativeResize="0"/>
          <p:nvPr/>
        </p:nvPicPr>
        <p:blipFill rotWithShape="1">
          <a:blip r:embed="rId2">
            <a:alphaModFix/>
          </a:blip>
          <a:srcRect b="0" l="0" r="0" t="0"/>
          <a:stretch/>
        </p:blipFill>
        <p:spPr>
          <a:xfrm>
            <a:off x="6095154" y="0"/>
            <a:ext cx="6108700" cy="6858000"/>
          </a:xfrm>
          <a:prstGeom prst="rect">
            <a:avLst/>
          </a:prstGeom>
          <a:noFill/>
          <a:ln>
            <a:noFill/>
          </a:ln>
        </p:spPr>
      </p:pic>
      <p:pic>
        <p:nvPicPr>
          <p:cNvPr id="66" name="Google Shape;66;p48"/>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7" name="Shape 67"/>
        <p:cNvGrpSpPr/>
        <p:nvPr/>
      </p:nvGrpSpPr>
      <p:grpSpPr>
        <a:xfrm>
          <a:off x="0" y="0"/>
          <a:ext cx="0" cy="0"/>
          <a:chOff x="0" y="0"/>
          <a:chExt cx="0" cy="0"/>
        </a:xfrm>
      </p:grpSpPr>
      <p:sp>
        <p:nvSpPr>
          <p:cNvPr id="68" name="Google Shape;68;p49"/>
          <p:cNvSpPr/>
          <p:nvPr/>
        </p:nvSpPr>
        <p:spPr>
          <a:xfrm>
            <a:off x="0" y="0"/>
            <a:ext cx="6096000" cy="6858000"/>
          </a:xfrm>
          <a:prstGeom prst="rect">
            <a:avLst/>
          </a:prstGeom>
          <a:solidFill>
            <a:schemeClr val="lt2"/>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9" name="Google Shape;69;p49"/>
          <p:cNvPicPr preferRelativeResize="0"/>
          <p:nvPr/>
        </p:nvPicPr>
        <p:blipFill rotWithShape="1">
          <a:blip r:embed="rId2">
            <a:alphaModFix/>
          </a:blip>
          <a:srcRect b="2578" l="9402" r="3718" t="2578"/>
          <a:stretch/>
        </p:blipFill>
        <p:spPr>
          <a:xfrm>
            <a:off x="6096000" y="0"/>
            <a:ext cx="6108053" cy="6858000"/>
          </a:xfrm>
          <a:prstGeom prst="rect">
            <a:avLst/>
          </a:prstGeom>
          <a:noFill/>
          <a:ln>
            <a:noFill/>
          </a:ln>
        </p:spPr>
      </p:pic>
      <p:pic>
        <p:nvPicPr>
          <p:cNvPr id="70" name="Google Shape;70;p49"/>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lo + editable Location">
  <p:cSld name="Hello + editable Location">
    <p:spTree>
      <p:nvGrpSpPr>
        <p:cNvPr id="74" name="Shape 74"/>
        <p:cNvGrpSpPr/>
        <p:nvPr/>
      </p:nvGrpSpPr>
      <p:grpSpPr>
        <a:xfrm>
          <a:off x="0" y="0"/>
          <a:ext cx="0" cy="0"/>
          <a:chOff x="0" y="0"/>
          <a:chExt cx="0" cy="0"/>
        </a:xfrm>
      </p:grpSpPr>
      <p:sp>
        <p:nvSpPr>
          <p:cNvPr id="75" name="Google Shape;75;p33"/>
          <p:cNvSpPr txBox="1"/>
          <p:nvPr>
            <p:ph idx="1" type="body"/>
          </p:nvPr>
        </p:nvSpPr>
        <p:spPr>
          <a:xfrm>
            <a:off x="781051" y="3708399"/>
            <a:ext cx="6470650" cy="86995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 name="Google Shape;76;p33"/>
          <p:cNvSpPr txBox="1"/>
          <p:nvPr>
            <p:ph idx="2" type="body"/>
          </p:nvPr>
        </p:nvSpPr>
        <p:spPr>
          <a:xfrm>
            <a:off x="781050" y="4544281"/>
            <a:ext cx="6437311" cy="68177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10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381000" lvl="1" marL="9144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slide">
  <p:cSld name="Summary slide">
    <p:spTree>
      <p:nvGrpSpPr>
        <p:cNvPr id="12" name="Shape 12"/>
        <p:cNvGrpSpPr/>
        <p:nvPr/>
      </p:nvGrpSpPr>
      <p:grpSpPr>
        <a:xfrm>
          <a:off x="0" y="0"/>
          <a:ext cx="0" cy="0"/>
          <a:chOff x="0" y="0"/>
          <a:chExt cx="0" cy="0"/>
        </a:xfrm>
      </p:grpSpPr>
      <p:sp>
        <p:nvSpPr>
          <p:cNvPr id="13" name="Google Shape;13;p31"/>
          <p:cNvSpPr txBox="1"/>
          <p:nvPr>
            <p:ph idx="1" type="body"/>
          </p:nvPr>
        </p:nvSpPr>
        <p:spPr>
          <a:xfrm>
            <a:off x="1735139" y="2461480"/>
            <a:ext cx="7441912" cy="3061989"/>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000"/>
              </a:spcBef>
              <a:spcAft>
                <a:spcPts val="0"/>
              </a:spcAft>
              <a:buClr>
                <a:schemeClr val="dk1"/>
              </a:buClr>
              <a:buSzPts val="2400"/>
              <a:buFont typeface="Arial"/>
              <a:buNone/>
              <a:defRPr sz="2400">
                <a:solidFill>
                  <a:schemeClr val="dk1"/>
                </a:solidFill>
                <a:latin typeface="Arial"/>
                <a:ea typeface="Arial"/>
                <a:cs typeface="Arial"/>
                <a:sym typeface="Arial"/>
              </a:defRPr>
            </a:lvl1pPr>
            <a:lvl2pPr indent="-308610" lvl="1" marL="914400" algn="l">
              <a:lnSpc>
                <a:spcPct val="94000"/>
              </a:lnSpc>
              <a:spcBef>
                <a:spcPts val="600"/>
              </a:spcBef>
              <a:spcAft>
                <a:spcPts val="0"/>
              </a:spcAft>
              <a:buSzPts val="1260"/>
              <a:buChar char="–"/>
              <a:defRPr/>
            </a:lvl2pPr>
            <a:lvl3pPr indent="-297180" lvl="2" marL="1371600" algn="l">
              <a:lnSpc>
                <a:spcPct val="94000"/>
              </a:lnSpc>
              <a:spcBef>
                <a:spcPts val="600"/>
              </a:spcBef>
              <a:spcAft>
                <a:spcPts val="0"/>
              </a:spcAft>
              <a:buSzPts val="1080"/>
              <a:buChar char="–"/>
              <a:defRPr/>
            </a:lvl3pPr>
            <a:lvl4pPr indent="-320039" lvl="3" marL="1828800" algn="l">
              <a:lnSpc>
                <a:spcPct val="89000"/>
              </a:lnSpc>
              <a:spcBef>
                <a:spcPts val="500"/>
              </a:spcBef>
              <a:spcAft>
                <a:spcPts val="0"/>
              </a:spcAft>
              <a:buClr>
                <a:schemeClr val="dk1"/>
              </a:buClr>
              <a:buSzPts val="1440"/>
              <a:buChar char="​"/>
              <a:defRPr/>
            </a:lvl4pPr>
            <a:lvl5pPr indent="-320039" lvl="4" marL="2286000" algn="l">
              <a:lnSpc>
                <a:spcPct val="95000"/>
              </a:lnSpc>
              <a:spcBef>
                <a:spcPts val="1400"/>
              </a:spcBef>
              <a:spcAft>
                <a:spcPts val="0"/>
              </a:spcAft>
              <a:buClr>
                <a:schemeClr val="dk1"/>
              </a:buClr>
              <a:buSzPts val="1440"/>
              <a:buChar char="​"/>
              <a:defRPr/>
            </a:lvl5pPr>
            <a:lvl6pPr indent="-342900" lvl="5" marL="2743200" algn="l">
              <a:lnSpc>
                <a:spcPct val="94000"/>
              </a:lnSpc>
              <a:spcBef>
                <a:spcPts val="0"/>
              </a:spcBef>
              <a:spcAft>
                <a:spcPts val="0"/>
              </a:spcAft>
              <a:buClr>
                <a:schemeClr val="dk1"/>
              </a:buClr>
              <a:buSzPts val="1800"/>
              <a:buChar char="​"/>
              <a:defRPr/>
            </a:lvl6pPr>
            <a:lvl7pPr indent="-342900" lvl="6" marL="3200400" algn="l">
              <a:lnSpc>
                <a:spcPct val="94000"/>
              </a:lnSpc>
              <a:spcBef>
                <a:spcPts val="800"/>
              </a:spcBef>
              <a:spcAft>
                <a:spcPts val="0"/>
              </a:spcAft>
              <a:buClr>
                <a:srgbClr val="595959"/>
              </a:buClr>
              <a:buSzPts val="1800"/>
              <a:buChar char="​"/>
              <a:defRPr/>
            </a:lvl7pPr>
            <a:lvl8pPr indent="-342900" lvl="7" marL="3657600" algn="l">
              <a:lnSpc>
                <a:spcPct val="107000"/>
              </a:lnSpc>
              <a:spcBef>
                <a:spcPts val="1600"/>
              </a:spcBef>
              <a:spcAft>
                <a:spcPts val="0"/>
              </a:spcAft>
              <a:buClr>
                <a:schemeClr val="accent1"/>
              </a:buClr>
              <a:buSzPts val="1800"/>
              <a:buChar char="​"/>
              <a:defRPr/>
            </a:lvl8pPr>
            <a:lvl9pPr indent="-342900" lvl="8" marL="4114800" algn="l">
              <a:lnSpc>
                <a:spcPct val="50000"/>
              </a:lnSpc>
              <a:spcBef>
                <a:spcPts val="3000"/>
              </a:spcBef>
              <a:spcAft>
                <a:spcPts val="0"/>
              </a:spcAft>
              <a:buClr>
                <a:schemeClr val="accent1"/>
              </a:buClr>
              <a:buSzPts val="1800"/>
              <a:buChar char="​"/>
              <a:defRPr/>
            </a:lvl9pPr>
          </a:lstStyle>
          <a:p/>
        </p:txBody>
      </p:sp>
      <p:pic>
        <p:nvPicPr>
          <p:cNvPr id="14" name="Google Shape;14;p31"/>
          <p:cNvPicPr preferRelativeResize="0"/>
          <p:nvPr/>
        </p:nvPicPr>
        <p:blipFill rotWithShape="1">
          <a:blip r:embed="rId2">
            <a:alphaModFix/>
          </a:blip>
          <a:srcRect b="0" l="0" r="0" t="0"/>
          <a:stretch/>
        </p:blipFill>
        <p:spPr>
          <a:xfrm>
            <a:off x="10467520" y="6041041"/>
            <a:ext cx="1681594" cy="9458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15" name="Shape 15"/>
        <p:cNvGrpSpPr/>
        <p:nvPr/>
      </p:nvGrpSpPr>
      <p:grpSpPr>
        <a:xfrm>
          <a:off x="0" y="0"/>
          <a:ext cx="0" cy="0"/>
          <a:chOff x="0" y="0"/>
          <a:chExt cx="0" cy="0"/>
        </a:xfrm>
      </p:grpSpPr>
      <p:sp>
        <p:nvSpPr>
          <p:cNvPr id="16" name="Google Shape;16;p34"/>
          <p:cNvSpPr/>
          <p:nvPr/>
        </p:nvSpPr>
        <p:spPr>
          <a:xfrm>
            <a:off x="-1" y="-32907"/>
            <a:ext cx="6117432" cy="6890908"/>
          </a:xfrm>
          <a:prstGeom prst="rect">
            <a:avLst/>
          </a:prstGeom>
          <a:solidFill>
            <a:schemeClr val="accent2"/>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7" name="Google Shape;17;p34"/>
          <p:cNvPicPr preferRelativeResize="0"/>
          <p:nvPr/>
        </p:nvPicPr>
        <p:blipFill rotWithShape="1">
          <a:blip r:embed="rId2">
            <a:alphaModFix/>
          </a:blip>
          <a:srcRect b="10965" l="15247" r="10446" t="10966"/>
          <a:stretch/>
        </p:blipFill>
        <p:spPr>
          <a:xfrm>
            <a:off x="6117431" y="0"/>
            <a:ext cx="6074569" cy="6858000"/>
          </a:xfrm>
          <a:prstGeom prst="rect">
            <a:avLst/>
          </a:prstGeom>
          <a:noFill/>
          <a:ln>
            <a:noFill/>
          </a:ln>
        </p:spPr>
      </p:pic>
      <p:pic>
        <p:nvPicPr>
          <p:cNvPr id="18" name="Google Shape;18;p34"/>
          <p:cNvPicPr preferRelativeResize="0"/>
          <p:nvPr/>
        </p:nvPicPr>
        <p:blipFill rotWithShape="1">
          <a:blip r:embed="rId3">
            <a:alphaModFix/>
          </a:blip>
          <a:srcRect b="0" l="0" r="0" t="0"/>
          <a:stretch/>
        </p:blipFill>
        <p:spPr>
          <a:xfrm>
            <a:off x="10467520" y="6041041"/>
            <a:ext cx="1681594" cy="9458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Blue Border" type="tx">
  <p:cSld name="TITLE_AND_BODY">
    <p:bg>
      <p:bgPr>
        <a:solidFill>
          <a:srgbClr val="4267B2"/>
        </a:solidFill>
      </p:bgPr>
    </p:bg>
    <p:spTree>
      <p:nvGrpSpPr>
        <p:cNvPr id="19" name="Shape 19"/>
        <p:cNvGrpSpPr/>
        <p:nvPr/>
      </p:nvGrpSpPr>
      <p:grpSpPr>
        <a:xfrm>
          <a:off x="0" y="0"/>
          <a:ext cx="0" cy="0"/>
          <a:chOff x="0" y="0"/>
          <a:chExt cx="0" cy="0"/>
        </a:xfrm>
      </p:grpSpPr>
      <p:sp>
        <p:nvSpPr>
          <p:cNvPr id="20" name="Google Shape;20;p35"/>
          <p:cNvSpPr txBox="1"/>
          <p:nvPr>
            <p:ph idx="12" type="sldNum"/>
          </p:nvPr>
        </p:nvSpPr>
        <p:spPr>
          <a:xfrm>
            <a:off x="8597900" y="6197093"/>
            <a:ext cx="139701" cy="159259"/>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bn-I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Blue">
  <p:cSld name="1_Blank Blue">
    <p:bg>
      <p:bgPr>
        <a:solidFill>
          <a:srgbClr val="4267B2"/>
        </a:solidFill>
      </p:bgPr>
    </p:bg>
    <p:spTree>
      <p:nvGrpSpPr>
        <p:cNvPr id="21" name="Shape 21"/>
        <p:cNvGrpSpPr/>
        <p:nvPr/>
      </p:nvGrpSpPr>
      <p:grpSpPr>
        <a:xfrm>
          <a:off x="0" y="0"/>
          <a:ext cx="0" cy="0"/>
          <a:chOff x="0" y="0"/>
          <a:chExt cx="0" cy="0"/>
        </a:xfrm>
      </p:grpSpPr>
      <p:pic>
        <p:nvPicPr>
          <p:cNvPr id="22" name="Google Shape;22;p36"/>
          <p:cNvPicPr preferRelativeResize="0"/>
          <p:nvPr/>
        </p:nvPicPr>
        <p:blipFill rotWithShape="1">
          <a:blip r:embed="rId2">
            <a:alphaModFix/>
          </a:blip>
          <a:srcRect b="0" l="0" r="0" t="0"/>
          <a:stretch/>
        </p:blipFill>
        <p:spPr>
          <a:xfrm>
            <a:off x="10510405" y="5984064"/>
            <a:ext cx="1681595" cy="94589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3" name="Shape 23"/>
        <p:cNvGrpSpPr/>
        <p:nvPr/>
      </p:nvGrpSpPr>
      <p:grpSpPr>
        <a:xfrm>
          <a:off x="0" y="0"/>
          <a:ext cx="0" cy="0"/>
          <a:chOff x="0" y="0"/>
          <a:chExt cx="0" cy="0"/>
        </a:xfrm>
      </p:grpSpPr>
      <p:sp>
        <p:nvSpPr>
          <p:cNvPr id="24" name="Google Shape;24;p37"/>
          <p:cNvSpPr/>
          <p:nvPr/>
        </p:nvSpPr>
        <p:spPr>
          <a:xfrm>
            <a:off x="0" y="0"/>
            <a:ext cx="6096000" cy="6858000"/>
          </a:xfrm>
          <a:prstGeom prst="rect">
            <a:avLst/>
          </a:prstGeom>
          <a:solidFill>
            <a:schemeClr val="accent1"/>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5" name="Google Shape;25;p37"/>
          <p:cNvPicPr preferRelativeResize="0"/>
          <p:nvPr/>
        </p:nvPicPr>
        <p:blipFill rotWithShape="1">
          <a:blip r:embed="rId2">
            <a:alphaModFix/>
          </a:blip>
          <a:srcRect b="0" l="9993" r="5260" t="0"/>
          <a:stretch/>
        </p:blipFill>
        <p:spPr>
          <a:xfrm>
            <a:off x="6094956" y="0"/>
            <a:ext cx="6109097" cy="6858000"/>
          </a:xfrm>
          <a:prstGeom prst="rect">
            <a:avLst/>
          </a:prstGeom>
          <a:noFill/>
          <a:ln>
            <a:noFill/>
          </a:ln>
        </p:spPr>
      </p:pic>
      <p:pic>
        <p:nvPicPr>
          <p:cNvPr id="26" name="Google Shape;26;p37"/>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27" name="Shape 27"/>
        <p:cNvGrpSpPr/>
        <p:nvPr/>
      </p:nvGrpSpPr>
      <p:grpSpPr>
        <a:xfrm>
          <a:off x="0" y="0"/>
          <a:ext cx="0" cy="0"/>
          <a:chOff x="0" y="0"/>
          <a:chExt cx="0" cy="0"/>
        </a:xfrm>
      </p:grpSpPr>
      <p:sp>
        <p:nvSpPr>
          <p:cNvPr id="28" name="Google Shape;28;p38"/>
          <p:cNvSpPr/>
          <p:nvPr/>
        </p:nvSpPr>
        <p:spPr>
          <a:xfrm>
            <a:off x="0" y="0"/>
            <a:ext cx="6096000" cy="6858000"/>
          </a:xfrm>
          <a:prstGeom prst="rect">
            <a:avLst/>
          </a:prstGeom>
          <a:solidFill>
            <a:srgbClr val="54C6EC"/>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9" name="Google Shape;29;p38"/>
          <p:cNvPicPr preferRelativeResize="0"/>
          <p:nvPr/>
        </p:nvPicPr>
        <p:blipFill rotWithShape="1">
          <a:blip r:embed="rId2">
            <a:alphaModFix/>
          </a:blip>
          <a:srcRect b="4860" l="21709" r="14408" t="4861"/>
          <a:stretch/>
        </p:blipFill>
        <p:spPr>
          <a:xfrm>
            <a:off x="6094956" y="0"/>
            <a:ext cx="6109097" cy="6863502"/>
          </a:xfrm>
          <a:prstGeom prst="rect">
            <a:avLst/>
          </a:prstGeom>
          <a:noFill/>
          <a:ln>
            <a:noFill/>
          </a:ln>
        </p:spPr>
      </p:pic>
      <p:pic>
        <p:nvPicPr>
          <p:cNvPr id="30" name="Google Shape;30;p38"/>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ight Img)">
  <p:cSld name="Blank (Right Img)">
    <p:spTree>
      <p:nvGrpSpPr>
        <p:cNvPr id="31" name="Shape 31"/>
        <p:cNvGrpSpPr/>
        <p:nvPr/>
      </p:nvGrpSpPr>
      <p:grpSpPr>
        <a:xfrm>
          <a:off x="0" y="0"/>
          <a:ext cx="0" cy="0"/>
          <a:chOff x="0" y="0"/>
          <a:chExt cx="0" cy="0"/>
        </a:xfrm>
      </p:grpSpPr>
      <p:sp>
        <p:nvSpPr>
          <p:cNvPr id="32" name="Google Shape;32;p39"/>
          <p:cNvSpPr/>
          <p:nvPr>
            <p:ph idx="2" type="pic"/>
          </p:nvPr>
        </p:nvSpPr>
        <p:spPr>
          <a:xfrm>
            <a:off x="6096000" y="333375"/>
            <a:ext cx="5795963" cy="6191250"/>
          </a:xfrm>
          <a:prstGeom prst="rect">
            <a:avLst/>
          </a:prstGeom>
          <a:noFill/>
          <a:ln>
            <a:noFill/>
          </a:ln>
        </p:spPr>
        <p:txBody>
          <a:bodyPr anchorCtr="0" anchor="t" bIns="0" lIns="0" spcFirstLastPara="1" rIns="0" wrap="square" tIns="0">
            <a:noAutofit/>
          </a:bodyPr>
          <a:lstStyle>
            <a:lvl1pPr lvl="0" marR="0" rtl="0" algn="l">
              <a:lnSpc>
                <a:spcPct val="94000"/>
              </a:lnSpc>
              <a:spcBef>
                <a:spcPts val="800"/>
              </a:spcBef>
              <a:spcAft>
                <a:spcPts val="0"/>
              </a:spcAft>
              <a:buClr>
                <a:schemeClr val="accent1"/>
              </a:buClr>
              <a:buSzPts val="1120"/>
              <a:buFont typeface="Arial"/>
              <a:buChar char="•"/>
              <a:defRPr b="0" i="0" sz="1600" u="none" cap="none" strike="noStrike">
                <a:solidFill>
                  <a:srgbClr val="595959"/>
                </a:solidFill>
                <a:latin typeface="Arial"/>
                <a:ea typeface="Arial"/>
                <a:cs typeface="Arial"/>
                <a:sym typeface="Arial"/>
              </a:defRPr>
            </a:lvl1pPr>
            <a:lvl2pPr lvl="1" marR="0" rtl="0" algn="l">
              <a:lnSpc>
                <a:spcPct val="94000"/>
              </a:lnSpc>
              <a:spcBef>
                <a:spcPts val="600"/>
              </a:spcBef>
              <a:spcAft>
                <a:spcPts val="0"/>
              </a:spcAft>
              <a:buClr>
                <a:srgbClr val="595959"/>
              </a:buClr>
              <a:buSzPts val="1120"/>
              <a:buFont typeface="Arial"/>
              <a:buChar char="–"/>
              <a:defRPr b="0" i="0" sz="1600" u="none" cap="none" strike="noStrike">
                <a:solidFill>
                  <a:srgbClr val="595959"/>
                </a:solidFill>
                <a:latin typeface="Arial"/>
                <a:ea typeface="Arial"/>
                <a:cs typeface="Arial"/>
                <a:sym typeface="Arial"/>
              </a:defRPr>
            </a:lvl2pPr>
            <a:lvl3pPr lvl="2" marR="0" rtl="0" algn="l">
              <a:lnSpc>
                <a:spcPct val="94000"/>
              </a:lnSpc>
              <a:spcBef>
                <a:spcPts val="600"/>
              </a:spcBef>
              <a:spcAft>
                <a:spcPts val="0"/>
              </a:spcAft>
              <a:buClr>
                <a:srgbClr val="595959"/>
              </a:buClr>
              <a:buSzPts val="840"/>
              <a:buFont typeface="Arial"/>
              <a:buChar char="–"/>
              <a:defRPr b="0" i="0" sz="1400" u="none" cap="none" strike="noStrike">
                <a:solidFill>
                  <a:srgbClr val="595959"/>
                </a:solidFill>
                <a:latin typeface="Arial"/>
                <a:ea typeface="Arial"/>
                <a:cs typeface="Arial"/>
                <a:sym typeface="Arial"/>
              </a:defRPr>
            </a:lvl3pPr>
            <a:lvl4pPr lvl="3" marR="0" rtl="0" algn="l">
              <a:lnSpc>
                <a:spcPct val="89000"/>
              </a:lnSpc>
              <a:spcBef>
                <a:spcPts val="500"/>
              </a:spcBef>
              <a:spcAft>
                <a:spcPts val="0"/>
              </a:spcAft>
              <a:buClr>
                <a:schemeClr val="dk1"/>
              </a:buClr>
              <a:buSzPts val="2720"/>
              <a:buFont typeface="Arial"/>
              <a:buChar char="​"/>
              <a:defRPr b="0" i="0" sz="3400" u="none" cap="none" strike="noStrike">
                <a:solidFill>
                  <a:schemeClr val="dk1"/>
                </a:solidFill>
                <a:latin typeface="Arial"/>
                <a:ea typeface="Arial"/>
                <a:cs typeface="Arial"/>
                <a:sym typeface="Arial"/>
              </a:defRPr>
            </a:lvl4pPr>
            <a:lvl5pPr lvl="4" marR="0" rtl="0" algn="l">
              <a:lnSpc>
                <a:spcPct val="95000"/>
              </a:lnSpc>
              <a:spcBef>
                <a:spcPts val="1400"/>
              </a:spcBef>
              <a:spcAft>
                <a:spcPts val="0"/>
              </a:spcAft>
              <a:buClr>
                <a:schemeClr val="dk1"/>
              </a:buClr>
              <a:buSzPts val="1680"/>
              <a:buFont typeface="Arial"/>
              <a:buChar char="​"/>
              <a:defRPr b="0" i="0" sz="2100" u="none" cap="none" strike="noStrike">
                <a:solidFill>
                  <a:schemeClr val="dk1"/>
                </a:solidFill>
                <a:latin typeface="Arial"/>
                <a:ea typeface="Arial"/>
                <a:cs typeface="Arial"/>
                <a:sym typeface="Arial"/>
              </a:defRPr>
            </a:lvl5pPr>
            <a:lvl6pPr lvl="5" marR="0" rtl="0" algn="l">
              <a:lnSpc>
                <a:spcPct val="94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lvl="6" marR="0" rtl="0" algn="l">
              <a:lnSpc>
                <a:spcPct val="94000"/>
              </a:lnSpc>
              <a:spcBef>
                <a:spcPts val="800"/>
              </a:spcBef>
              <a:spcAft>
                <a:spcPts val="0"/>
              </a:spcAft>
              <a:buClr>
                <a:srgbClr val="595959"/>
              </a:buClr>
              <a:buSzPts val="1600"/>
              <a:buFont typeface="Arial"/>
              <a:buChar char="​"/>
              <a:defRPr b="0" i="0" sz="1600" u="none" cap="none" strike="noStrike">
                <a:solidFill>
                  <a:srgbClr val="595959"/>
                </a:solidFill>
                <a:latin typeface="Arial"/>
                <a:ea typeface="Arial"/>
                <a:cs typeface="Arial"/>
                <a:sym typeface="Arial"/>
              </a:defRPr>
            </a:lvl7pPr>
            <a:lvl8pPr lvl="7" marR="0" rtl="0" algn="l">
              <a:lnSpc>
                <a:spcPct val="107000"/>
              </a:lnSpc>
              <a:spcBef>
                <a:spcPts val="160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8pPr>
            <a:lvl9pPr lvl="8" marR="0" rtl="0" algn="l">
              <a:lnSpc>
                <a:spcPct val="50000"/>
              </a:lnSpc>
              <a:spcBef>
                <a:spcPts val="3000"/>
              </a:spcBef>
              <a:spcAft>
                <a:spcPts val="0"/>
              </a:spcAft>
              <a:buClr>
                <a:schemeClr val="accent1"/>
              </a:buClr>
              <a:buSzPts val="8900"/>
              <a:buFont typeface="Arial"/>
              <a:buChar char="​"/>
              <a:defRPr b="0" i="0" sz="8900" u="none" cap="none" strike="noStrike">
                <a:solidFill>
                  <a:schemeClr val="accent1"/>
                </a:solidFill>
                <a:latin typeface="Arial"/>
                <a:ea typeface="Arial"/>
                <a:cs typeface="Arial"/>
                <a:sym typeface="Arial"/>
              </a:defRPr>
            </a:lvl9pPr>
          </a:lstStyle>
          <a:p/>
        </p:txBody>
      </p:sp>
      <p:pic>
        <p:nvPicPr>
          <p:cNvPr id="33" name="Google Shape;33;p39"/>
          <p:cNvPicPr preferRelativeResize="0"/>
          <p:nvPr/>
        </p:nvPicPr>
        <p:blipFill rotWithShape="1">
          <a:blip r:embed="rId2">
            <a:alphaModFix/>
          </a:blip>
          <a:srcRect b="0" l="0" r="0" t="0"/>
          <a:stretch/>
        </p:blipFill>
        <p:spPr>
          <a:xfrm>
            <a:off x="10510405" y="5984064"/>
            <a:ext cx="1681595" cy="945898"/>
          </a:xfrm>
          <a:prstGeom prst="rect">
            <a:avLst/>
          </a:prstGeom>
          <a:noFill/>
          <a:ln>
            <a:noFill/>
          </a:ln>
        </p:spPr>
      </p:pic>
      <p:sp>
        <p:nvSpPr>
          <p:cNvPr id="34" name="Google Shape;34;p39"/>
          <p:cNvSpPr/>
          <p:nvPr/>
        </p:nvSpPr>
        <p:spPr>
          <a:xfrm>
            <a:off x="0" y="0"/>
            <a:ext cx="6096000" cy="6858000"/>
          </a:xfrm>
          <a:prstGeom prst="rect">
            <a:avLst/>
          </a:prstGeom>
          <a:solidFill>
            <a:schemeClr val="accent2"/>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5" name="Google Shape;35;p39"/>
          <p:cNvPicPr preferRelativeResize="0"/>
          <p:nvPr/>
        </p:nvPicPr>
        <p:blipFill rotWithShape="1">
          <a:blip r:embed="rId3">
            <a:alphaModFix/>
          </a:blip>
          <a:srcRect b="3798" l="8988" r="5866" t="0"/>
          <a:stretch/>
        </p:blipFill>
        <p:spPr>
          <a:xfrm>
            <a:off x="6082903" y="0"/>
            <a:ext cx="6109097"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36" name="Shape 36"/>
        <p:cNvGrpSpPr/>
        <p:nvPr/>
      </p:nvGrpSpPr>
      <p:grpSpPr>
        <a:xfrm>
          <a:off x="0" y="0"/>
          <a:ext cx="0" cy="0"/>
          <a:chOff x="0" y="0"/>
          <a:chExt cx="0" cy="0"/>
        </a:xfrm>
      </p:grpSpPr>
      <p:pic>
        <p:nvPicPr>
          <p:cNvPr id="37" name="Google Shape;37;p40"/>
          <p:cNvPicPr preferRelativeResize="0"/>
          <p:nvPr/>
        </p:nvPicPr>
        <p:blipFill rotWithShape="1">
          <a:blip r:embed="rId2">
            <a:alphaModFix/>
          </a:blip>
          <a:srcRect b="6070" l="0" r="1015" t="4439"/>
          <a:stretch/>
        </p:blipFill>
        <p:spPr>
          <a:xfrm>
            <a:off x="4572000" y="0"/>
            <a:ext cx="7621837" cy="686511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9.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568452" y="344010"/>
            <a:ext cx="11055096" cy="501651"/>
          </a:xfrm>
          <a:prstGeom prst="rect">
            <a:avLst/>
          </a:prstGeom>
          <a:noFill/>
          <a:ln>
            <a:noFill/>
          </a:ln>
        </p:spPr>
        <p:txBody>
          <a:bodyPr anchorCtr="0" anchor="t" bIns="0" lIns="0" spcFirstLastPara="1" rIns="91425" wrap="square" tIns="0">
            <a:noAutofit/>
          </a:bodyPr>
          <a:lstStyle>
            <a:lvl1pPr lvl="0" marR="0" rtl="0" algn="l">
              <a:lnSpc>
                <a:spcPct val="88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9"/>
          <p:cNvSpPr txBox="1"/>
          <p:nvPr>
            <p:ph idx="1" type="body"/>
          </p:nvPr>
        </p:nvSpPr>
        <p:spPr>
          <a:xfrm>
            <a:off x="567758" y="1534438"/>
            <a:ext cx="11056484" cy="4809996"/>
          </a:xfrm>
          <a:prstGeom prst="rect">
            <a:avLst/>
          </a:prstGeom>
          <a:noFill/>
          <a:ln>
            <a:noFill/>
          </a:ln>
        </p:spPr>
        <p:txBody>
          <a:bodyPr anchorCtr="0" anchor="t" bIns="0" lIns="0" spcFirstLastPara="1" rIns="0" wrap="square" tIns="0">
            <a:noAutofit/>
          </a:bodyPr>
          <a:lstStyle>
            <a:lvl1pPr indent="-299720" lvl="0" marL="457200" marR="0" rtl="0" algn="l">
              <a:lnSpc>
                <a:spcPct val="94000"/>
              </a:lnSpc>
              <a:spcBef>
                <a:spcPts val="800"/>
              </a:spcBef>
              <a:spcAft>
                <a:spcPts val="0"/>
              </a:spcAft>
              <a:buClr>
                <a:schemeClr val="accent1"/>
              </a:buClr>
              <a:buSzPts val="1120"/>
              <a:buFont typeface="Arial"/>
              <a:buChar char="•"/>
              <a:defRPr b="0" i="0" sz="1600" u="none" cap="none" strike="noStrike">
                <a:solidFill>
                  <a:srgbClr val="595959"/>
                </a:solidFill>
                <a:latin typeface="Arial"/>
                <a:ea typeface="Arial"/>
                <a:cs typeface="Arial"/>
                <a:sym typeface="Arial"/>
              </a:defRPr>
            </a:lvl1pPr>
            <a:lvl2pPr indent="-299719" lvl="1" marL="914400" marR="0" rtl="0" algn="l">
              <a:lnSpc>
                <a:spcPct val="94000"/>
              </a:lnSpc>
              <a:spcBef>
                <a:spcPts val="600"/>
              </a:spcBef>
              <a:spcAft>
                <a:spcPts val="0"/>
              </a:spcAft>
              <a:buClr>
                <a:srgbClr val="595959"/>
              </a:buClr>
              <a:buSzPts val="1120"/>
              <a:buFont typeface="Arial"/>
              <a:buChar char="–"/>
              <a:defRPr b="0" i="0" sz="1600" u="none" cap="none" strike="noStrike">
                <a:solidFill>
                  <a:srgbClr val="595959"/>
                </a:solidFill>
                <a:latin typeface="Arial"/>
                <a:ea typeface="Arial"/>
                <a:cs typeface="Arial"/>
                <a:sym typeface="Arial"/>
              </a:defRPr>
            </a:lvl2pPr>
            <a:lvl3pPr indent="-281939" lvl="2" marL="1371600" marR="0" rtl="0" algn="l">
              <a:lnSpc>
                <a:spcPct val="94000"/>
              </a:lnSpc>
              <a:spcBef>
                <a:spcPts val="600"/>
              </a:spcBef>
              <a:spcAft>
                <a:spcPts val="0"/>
              </a:spcAft>
              <a:buClr>
                <a:srgbClr val="595959"/>
              </a:buClr>
              <a:buSzPts val="840"/>
              <a:buFont typeface="Arial"/>
              <a:buChar char="–"/>
              <a:defRPr b="0" i="0" sz="1400" u="none" cap="none" strike="noStrike">
                <a:solidFill>
                  <a:srgbClr val="595959"/>
                </a:solidFill>
                <a:latin typeface="Arial"/>
                <a:ea typeface="Arial"/>
                <a:cs typeface="Arial"/>
                <a:sym typeface="Arial"/>
              </a:defRPr>
            </a:lvl3pPr>
            <a:lvl4pPr indent="-401319" lvl="3" marL="1828800" marR="0" rtl="0" algn="l">
              <a:lnSpc>
                <a:spcPct val="89000"/>
              </a:lnSpc>
              <a:spcBef>
                <a:spcPts val="500"/>
              </a:spcBef>
              <a:spcAft>
                <a:spcPts val="0"/>
              </a:spcAft>
              <a:buClr>
                <a:schemeClr val="dk1"/>
              </a:buClr>
              <a:buSzPts val="2720"/>
              <a:buFont typeface="Arial"/>
              <a:buChar char="​"/>
              <a:defRPr b="0" i="0" sz="3400" u="none" cap="none" strike="noStrike">
                <a:solidFill>
                  <a:schemeClr val="dk1"/>
                </a:solidFill>
                <a:latin typeface="Arial"/>
                <a:ea typeface="Arial"/>
                <a:cs typeface="Arial"/>
                <a:sym typeface="Arial"/>
              </a:defRPr>
            </a:lvl4pPr>
            <a:lvl5pPr indent="-335279" lvl="4" marL="2286000" marR="0" rtl="0" algn="l">
              <a:lnSpc>
                <a:spcPct val="95000"/>
              </a:lnSpc>
              <a:spcBef>
                <a:spcPts val="1400"/>
              </a:spcBef>
              <a:spcAft>
                <a:spcPts val="0"/>
              </a:spcAft>
              <a:buClr>
                <a:schemeClr val="dk1"/>
              </a:buClr>
              <a:buSzPts val="1680"/>
              <a:buFont typeface="Arial"/>
              <a:buChar char="​"/>
              <a:defRPr b="0" i="0" sz="2100" u="none" cap="none" strike="noStrike">
                <a:solidFill>
                  <a:schemeClr val="dk1"/>
                </a:solidFill>
                <a:latin typeface="Arial"/>
                <a:ea typeface="Arial"/>
                <a:cs typeface="Arial"/>
                <a:sym typeface="Arial"/>
              </a:defRPr>
            </a:lvl5pPr>
            <a:lvl6pPr indent="-330200" lvl="5" marL="2743200" marR="0" rtl="0" algn="l">
              <a:lnSpc>
                <a:spcPct val="94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94000"/>
              </a:lnSpc>
              <a:spcBef>
                <a:spcPts val="800"/>
              </a:spcBef>
              <a:spcAft>
                <a:spcPts val="0"/>
              </a:spcAft>
              <a:buClr>
                <a:srgbClr val="595959"/>
              </a:buClr>
              <a:buSzPts val="1600"/>
              <a:buFont typeface="Arial"/>
              <a:buChar char="​"/>
              <a:defRPr b="0" i="0" sz="1600" u="none" cap="none" strike="noStrike">
                <a:solidFill>
                  <a:srgbClr val="595959"/>
                </a:solidFill>
                <a:latin typeface="Arial"/>
                <a:ea typeface="Arial"/>
                <a:cs typeface="Arial"/>
                <a:sym typeface="Arial"/>
              </a:defRPr>
            </a:lvl7pPr>
            <a:lvl8pPr indent="-317500" lvl="7" marL="3657600" marR="0" rtl="0" algn="l">
              <a:lnSpc>
                <a:spcPct val="107000"/>
              </a:lnSpc>
              <a:spcBef>
                <a:spcPts val="160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8pPr>
            <a:lvl9pPr indent="-793750" lvl="8" marL="4114800" marR="0" rtl="0" algn="l">
              <a:lnSpc>
                <a:spcPct val="50000"/>
              </a:lnSpc>
              <a:spcBef>
                <a:spcPts val="3000"/>
              </a:spcBef>
              <a:spcAft>
                <a:spcPts val="0"/>
              </a:spcAft>
              <a:buClr>
                <a:schemeClr val="accent1"/>
              </a:buClr>
              <a:buSzPts val="8900"/>
              <a:buFont typeface="Arial"/>
              <a:buChar char="​"/>
              <a:defRPr b="0" i="0" sz="8900" u="none" cap="none" strike="noStrike">
                <a:solidFill>
                  <a:schemeClr val="accent1"/>
                </a:solidFill>
                <a:latin typeface="Arial"/>
                <a:ea typeface="Arial"/>
                <a:cs typeface="Arial"/>
                <a:sym typeface="Arial"/>
              </a:defRPr>
            </a:lvl9pPr>
          </a:lstStyle>
          <a:p/>
        </p:txBody>
      </p:sp>
      <p:sp>
        <p:nvSpPr>
          <p:cNvPr id="8" name="Google Shape;8;p29"/>
          <p:cNvSpPr txBox="1"/>
          <p:nvPr>
            <p:ph idx="10" type="dt"/>
          </p:nvPr>
        </p:nvSpPr>
        <p:spPr>
          <a:xfrm>
            <a:off x="0" y="6908460"/>
            <a:ext cx="71438" cy="45719"/>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100"/>
              <a:buFont typeface="Arial"/>
              <a:buNone/>
              <a:defRPr b="0" i="0" sz="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189">
          <p15:clr>
            <a:srgbClr val="F26B43"/>
          </p15:clr>
        </p15:guide>
        <p15:guide id="6" pos="7491">
          <p15:clr>
            <a:srgbClr val="F26B43"/>
          </p15:clr>
        </p15:guide>
        <p15:guide id="7" pos="2003">
          <p15:clr>
            <a:srgbClr val="F26B43"/>
          </p15:clr>
        </p15:guide>
        <p15:guide id="8" pos="567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67B2"/>
        </a:solidFill>
      </p:bgPr>
    </p:bg>
    <p:spTree>
      <p:nvGrpSpPr>
        <p:cNvPr id="71" name="Shape 71"/>
        <p:cNvGrpSpPr/>
        <p:nvPr/>
      </p:nvGrpSpPr>
      <p:grpSpPr>
        <a:xfrm>
          <a:off x="0" y="0"/>
          <a:ext cx="0" cy="0"/>
          <a:chOff x="0" y="0"/>
          <a:chExt cx="0" cy="0"/>
        </a:xfrm>
      </p:grpSpPr>
      <p:sp>
        <p:nvSpPr>
          <p:cNvPr id="72" name="Google Shape;72;p32"/>
          <p:cNvSpPr/>
          <p:nvPr/>
        </p:nvSpPr>
        <p:spPr>
          <a:xfrm>
            <a:off x="566738" y="650875"/>
            <a:ext cx="3700462" cy="18272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73" name="Google Shape;73;p32"/>
          <p:cNvPicPr preferRelativeResize="0"/>
          <p:nvPr/>
        </p:nvPicPr>
        <p:blipFill rotWithShape="1">
          <a:blip r:embed="rId1">
            <a:alphaModFix/>
          </a:blip>
          <a:srcRect b="0" l="0" r="0" t="0"/>
          <a:stretch/>
        </p:blipFill>
        <p:spPr>
          <a:xfrm>
            <a:off x="10510405" y="6006821"/>
            <a:ext cx="1681595" cy="94589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30.png"/><Relationship Id="rId8"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
          <p:cNvSpPr/>
          <p:nvPr/>
        </p:nvSpPr>
        <p:spPr>
          <a:xfrm>
            <a:off x="6269039" y="2675778"/>
            <a:ext cx="5328062" cy="3593017"/>
          </a:xfrm>
          <a:prstGeom prst="rect">
            <a:avLst/>
          </a:prstGeom>
          <a:noFill/>
          <a:ln>
            <a:noFill/>
          </a:ln>
        </p:spPr>
        <p:txBody>
          <a:bodyPr anchorCtr="0" anchor="ctr" bIns="0" lIns="0" spcFirstLastPara="1" rIns="0" wrap="square" tIns="0">
            <a:noAutofit/>
          </a:bodyPr>
          <a:lstStyle/>
          <a:p>
            <a:pPr indent="0" lvl="0" marL="0" marR="0" rtl="0" algn="ctr">
              <a:lnSpc>
                <a:spcPct val="80000"/>
              </a:lnSpc>
              <a:spcBef>
                <a:spcPts val="0"/>
              </a:spcBef>
              <a:spcAft>
                <a:spcPts val="0"/>
              </a:spcAft>
              <a:buClr>
                <a:schemeClr val="lt1"/>
              </a:buClr>
              <a:buSzPts val="6600"/>
              <a:buFont typeface="Tahoma"/>
              <a:buNone/>
            </a:pPr>
            <a:r>
              <a:rPr b="1" i="0" lang="bn-IN" sz="6600" u="none" cap="none" strike="noStrike">
                <a:solidFill>
                  <a:schemeClr val="lt1"/>
                </a:solidFill>
                <a:latin typeface="Tahoma"/>
                <a:ea typeface="Tahoma"/>
                <a:cs typeface="Tahoma"/>
                <a:sym typeface="Tahoma"/>
              </a:rPr>
              <a:t>ইন্টারনেট</a:t>
            </a:r>
            <a:r>
              <a:rPr b="0" i="0" lang="bn-IN" sz="5400" u="none" cap="none" strike="noStrike">
                <a:solidFill>
                  <a:schemeClr val="lt1"/>
                </a:solidFill>
                <a:latin typeface="Tahoma"/>
                <a:ea typeface="Tahoma"/>
                <a:cs typeface="Tahoma"/>
                <a:sym typeface="Tahoma"/>
              </a:rPr>
              <a:t>-এর জগতে আপনাকে স্বাগতম</a:t>
            </a:r>
            <a:endParaRPr b="0" i="0" sz="1400" u="none" cap="none" strike="noStrike">
              <a:solidFill>
                <a:srgbClr val="000000"/>
              </a:solidFill>
              <a:latin typeface="Arial"/>
              <a:ea typeface="Arial"/>
              <a:cs typeface="Arial"/>
              <a:sym typeface="Arial"/>
            </a:endParaRPr>
          </a:p>
        </p:txBody>
      </p:sp>
    </p:spTree>
  </p:cSld>
  <p:clrMapOvr>
    <a:masterClrMapping/>
  </p:clrMapOvr>
  <p:transition spd="slow">
    <p:wipe dir="l"/>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0"/>
          <p:cNvSpPr/>
          <p:nvPr/>
        </p:nvSpPr>
        <p:spPr>
          <a:xfrm>
            <a:off x="6215942" y="0"/>
            <a:ext cx="6095998" cy="6858000"/>
          </a:xfrm>
          <a:prstGeom prst="rect">
            <a:avLst/>
          </a:prstGeom>
          <a:solidFill>
            <a:srgbClr val="8972B3"/>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1" name="Google Shape;181;p10"/>
          <p:cNvPicPr preferRelativeResize="0"/>
          <p:nvPr/>
        </p:nvPicPr>
        <p:blipFill rotWithShape="1">
          <a:blip r:embed="rId3">
            <a:alphaModFix/>
          </a:blip>
          <a:srcRect b="0" l="0" r="1770" t="0"/>
          <a:stretch/>
        </p:blipFill>
        <p:spPr>
          <a:xfrm>
            <a:off x="6215942" y="0"/>
            <a:ext cx="6095998" cy="6858000"/>
          </a:xfrm>
          <a:prstGeom prst="rect">
            <a:avLst/>
          </a:prstGeom>
          <a:noFill/>
          <a:ln>
            <a:noFill/>
          </a:ln>
        </p:spPr>
      </p:pic>
      <p:pic>
        <p:nvPicPr>
          <p:cNvPr id="182" name="Google Shape;182;p10"/>
          <p:cNvPicPr preferRelativeResize="0"/>
          <p:nvPr/>
        </p:nvPicPr>
        <p:blipFill rotWithShape="1">
          <a:blip r:embed="rId4">
            <a:alphaModFix/>
          </a:blip>
          <a:srcRect b="0" l="0" r="0" t="0"/>
          <a:stretch/>
        </p:blipFill>
        <p:spPr>
          <a:xfrm>
            <a:off x="10467520" y="6041041"/>
            <a:ext cx="1681594" cy="945897"/>
          </a:xfrm>
          <a:prstGeom prst="rect">
            <a:avLst/>
          </a:prstGeom>
          <a:noFill/>
          <a:ln>
            <a:noFill/>
          </a:ln>
        </p:spPr>
      </p:pic>
      <p:sp>
        <p:nvSpPr>
          <p:cNvPr id="183" name="Google Shape;183;p10"/>
          <p:cNvSpPr/>
          <p:nvPr/>
        </p:nvSpPr>
        <p:spPr>
          <a:xfrm>
            <a:off x="462288" y="1382968"/>
            <a:ext cx="5184520" cy="923328"/>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2800"/>
              <a:buFont typeface="Tahoma"/>
              <a:buNone/>
            </a:pPr>
            <a:r>
              <a:rPr b="0" i="0" lang="bn-IN" sz="2800" u="none" cap="none" strike="noStrike">
                <a:solidFill>
                  <a:srgbClr val="FFFFFF"/>
                </a:solidFill>
                <a:latin typeface="Tahoma"/>
                <a:ea typeface="Tahoma"/>
                <a:cs typeface="Tahoma"/>
                <a:sym typeface="Tahoma"/>
              </a:rPr>
              <a:t>কম্পিউটারগুলি</a:t>
            </a:r>
            <a:r>
              <a:rPr b="0" i="0" lang="bn-IN" sz="2600" u="none" cap="none" strike="noStrike">
                <a:solidFill>
                  <a:srgbClr val="FFFFFF"/>
                </a:solidFill>
                <a:latin typeface="Tahoma"/>
                <a:ea typeface="Tahoma"/>
                <a:cs typeface="Tahoma"/>
                <a:sym typeface="Tahoma"/>
              </a:rPr>
              <a:t> যার মাধ্যমে সংযুক্ত থাকে:</a:t>
            </a:r>
            <a:endParaRPr b="0" i="0" sz="1400" u="none" cap="none" strike="noStrike">
              <a:solidFill>
                <a:srgbClr val="000000"/>
              </a:solidFill>
              <a:latin typeface="Arial"/>
              <a:ea typeface="Arial"/>
              <a:cs typeface="Arial"/>
              <a:sym typeface="Arial"/>
            </a:endParaRPr>
          </a:p>
        </p:txBody>
      </p:sp>
      <p:cxnSp>
        <p:nvCxnSpPr>
          <p:cNvPr id="184" name="Google Shape;184;p10"/>
          <p:cNvCxnSpPr/>
          <p:nvPr/>
        </p:nvCxnSpPr>
        <p:spPr>
          <a:xfrm>
            <a:off x="546296" y="2544637"/>
            <a:ext cx="5016505" cy="1"/>
          </a:xfrm>
          <a:prstGeom prst="straightConnector1">
            <a:avLst/>
          </a:prstGeom>
          <a:noFill/>
          <a:ln cap="flat" cmpd="sng" w="19050">
            <a:solidFill>
              <a:srgbClr val="FFFFFF"/>
            </a:solidFill>
            <a:prstDash val="solid"/>
            <a:miter lim="800000"/>
            <a:headEnd len="sm" w="sm" type="none"/>
            <a:tailEnd len="sm" w="sm" type="none"/>
          </a:ln>
        </p:spPr>
      </p:cxnSp>
      <p:sp>
        <p:nvSpPr>
          <p:cNvPr id="185" name="Google Shape;185;p10"/>
          <p:cNvSpPr/>
          <p:nvPr/>
        </p:nvSpPr>
        <p:spPr>
          <a:xfrm>
            <a:off x="1203856" y="2996597"/>
            <a:ext cx="3701384" cy="815601"/>
          </a:xfrm>
          <a:prstGeom prst="roundRect">
            <a:avLst>
              <a:gd fmla="val 16667" name="adj"/>
            </a:avLst>
          </a:prstGeom>
          <a:solidFill>
            <a:srgbClr val="FFFFFF"/>
          </a:solidFill>
          <a:ln>
            <a:noFill/>
          </a:ln>
          <a:effectLst>
            <a:outerShdw blurRad="50800" rotWithShape="0" dir="5400000" dist="25400">
              <a:srgbClr val="000000">
                <a:alpha val="34509"/>
              </a:srgbClr>
            </a:outerShdw>
          </a:effectLst>
        </p:spPr>
        <p:txBody>
          <a:bodyPr anchorCtr="0" anchor="ctr" bIns="60950" lIns="60950" spcFirstLastPara="1" rIns="60950" wrap="square" tIns="6095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 name="Google Shape;186;p10"/>
          <p:cNvSpPr txBox="1"/>
          <p:nvPr/>
        </p:nvSpPr>
        <p:spPr>
          <a:xfrm>
            <a:off x="1203856" y="3131956"/>
            <a:ext cx="370138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3"/>
              </a:buClr>
              <a:buSzPts val="2800"/>
              <a:buFont typeface="Tahoma"/>
              <a:buNone/>
            </a:pPr>
            <a:r>
              <a:rPr b="0" i="0" lang="bn-IN" sz="2800" u="none" cap="none" strike="noStrike">
                <a:solidFill>
                  <a:schemeClr val="accent3"/>
                </a:solidFill>
                <a:latin typeface="Tahoma"/>
                <a:ea typeface="Tahoma"/>
                <a:cs typeface="Tahoma"/>
                <a:sym typeface="Tahoma"/>
              </a:rPr>
              <a:t>কেবল </a:t>
            </a:r>
            <a:r>
              <a:rPr lang="bn-IN" sz="2800">
                <a:solidFill>
                  <a:schemeClr val="accent3"/>
                </a:solidFill>
                <a:latin typeface="Tahoma"/>
                <a:ea typeface="Tahoma"/>
                <a:cs typeface="Tahoma"/>
                <a:sym typeface="Tahoma"/>
              </a:rPr>
              <a:t>বা</a:t>
            </a:r>
            <a:r>
              <a:rPr b="0" i="0" lang="bn-IN" sz="2800" u="none" cap="none" strike="noStrike">
                <a:solidFill>
                  <a:schemeClr val="accent3"/>
                </a:solidFill>
                <a:latin typeface="Tahoma"/>
                <a:ea typeface="Tahoma"/>
                <a:cs typeface="Tahoma"/>
                <a:sym typeface="Tahoma"/>
              </a:rPr>
              <a:t> তার</a:t>
            </a:r>
            <a:endParaRPr b="0" i="0" sz="1400" u="none" cap="none" strike="noStrike">
              <a:solidFill>
                <a:srgbClr val="000000"/>
              </a:solidFill>
              <a:latin typeface="Arial"/>
              <a:ea typeface="Arial"/>
              <a:cs typeface="Arial"/>
              <a:sym typeface="Arial"/>
            </a:endParaRPr>
          </a:p>
        </p:txBody>
      </p:sp>
      <p:sp>
        <p:nvSpPr>
          <p:cNvPr id="187" name="Google Shape;187;p10"/>
          <p:cNvSpPr/>
          <p:nvPr/>
        </p:nvSpPr>
        <p:spPr>
          <a:xfrm>
            <a:off x="1203856" y="4174520"/>
            <a:ext cx="3701384" cy="815601"/>
          </a:xfrm>
          <a:prstGeom prst="roundRect">
            <a:avLst>
              <a:gd fmla="val 16667" name="adj"/>
            </a:avLst>
          </a:prstGeom>
          <a:solidFill>
            <a:srgbClr val="FFFFFF"/>
          </a:solidFill>
          <a:ln>
            <a:noFill/>
          </a:ln>
          <a:effectLst>
            <a:outerShdw blurRad="50800" rotWithShape="0" dir="5400000" dist="25400">
              <a:srgbClr val="000000">
                <a:alpha val="34509"/>
              </a:srgbClr>
            </a:outerShdw>
          </a:effectLst>
        </p:spPr>
        <p:txBody>
          <a:bodyPr anchorCtr="0" anchor="ctr" bIns="60950" lIns="60950" spcFirstLastPara="1" rIns="60950" wrap="square" tIns="6095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 name="Google Shape;188;p10"/>
          <p:cNvSpPr txBox="1"/>
          <p:nvPr/>
        </p:nvSpPr>
        <p:spPr>
          <a:xfrm>
            <a:off x="1203856" y="4327667"/>
            <a:ext cx="3701385" cy="738662"/>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chemeClr val="accent3"/>
              </a:buClr>
              <a:buSzPts val="2000"/>
              <a:buFont typeface="Tahoma"/>
              <a:buNone/>
            </a:pPr>
            <a:r>
              <a:rPr b="0" i="0" lang="bn-IN" sz="2000" u="none" cap="none" strike="noStrike">
                <a:solidFill>
                  <a:schemeClr val="accent3"/>
                </a:solidFill>
                <a:latin typeface="Tahoma"/>
                <a:ea typeface="Tahoma"/>
                <a:cs typeface="Tahoma"/>
                <a:sym typeface="Tahoma"/>
              </a:rPr>
              <a:t>ওয়্যারলেস লিংক/ তারবিহীন সংযোগ</a:t>
            </a:r>
            <a:endParaRPr b="0" i="0" sz="2000" u="none" cap="none" strike="noStrike">
              <a:solidFill>
                <a:schemeClr val="accent3"/>
              </a:solidFill>
              <a:latin typeface="Tahoma"/>
              <a:ea typeface="Tahoma"/>
              <a:cs typeface="Tahoma"/>
              <a:sym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1"/>
          <p:cNvSpPr txBox="1"/>
          <p:nvPr/>
        </p:nvSpPr>
        <p:spPr>
          <a:xfrm>
            <a:off x="771870" y="1500690"/>
            <a:ext cx="4565357" cy="385662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তথ্য</a:t>
            </a: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একটি কম্পিউটার থেকে অন্য কম্পিউটারে ভ্রমণ করে </a:t>
            </a:r>
            <a:endParaRPr b="1" i="0" sz="3600" u="none" cap="none" strike="noStrike">
              <a:solidFill>
                <a:srgbClr val="FFFFFF"/>
              </a:solidFill>
              <a:latin typeface="Tahoma"/>
              <a:ea typeface="Tahoma"/>
              <a:cs typeface="Tahoma"/>
              <a:sym typeface="Tahoma"/>
            </a:endParaRPr>
          </a:p>
        </p:txBody>
      </p:sp>
    </p:spTree>
  </p:cSld>
  <p:clrMapOvr>
    <a:masterClrMapping/>
  </p:clrMapOvr>
  <p:transition spd="slow">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2"/>
          <p:cNvSpPr txBox="1"/>
          <p:nvPr/>
        </p:nvSpPr>
        <p:spPr>
          <a:xfrm>
            <a:off x="300050" y="1975950"/>
            <a:ext cx="5389800" cy="290610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r>
              <a:rPr b="1" i="0" lang="bn-IN" sz="4100" u="none" cap="none" strike="noStrike">
                <a:solidFill>
                  <a:srgbClr val="FFFFFF"/>
                </a:solidFill>
                <a:latin typeface="Tahoma"/>
                <a:ea typeface="Tahoma"/>
                <a:cs typeface="Tahoma"/>
                <a:sym typeface="Tahoma"/>
              </a:rPr>
              <a:t>সংযুক্ত করার জন্য ক</a:t>
            </a:r>
            <a:r>
              <a:rPr b="1" lang="bn-IN" sz="4100">
                <a:solidFill>
                  <a:srgbClr val="FFFFFF"/>
                </a:solidFill>
                <a:latin typeface="Tahoma"/>
                <a:ea typeface="Tahoma"/>
                <a:cs typeface="Tahoma"/>
                <a:sym typeface="Tahoma"/>
              </a:rPr>
              <a:t>ী</a:t>
            </a:r>
            <a:br>
              <a:rPr b="1" i="0" lang="bn-IN" sz="4100" u="none" cap="none" strike="noStrike">
                <a:solidFill>
                  <a:srgbClr val="FFFFFF"/>
                </a:solidFill>
                <a:latin typeface="Tahoma"/>
                <a:ea typeface="Tahoma"/>
                <a:cs typeface="Tahoma"/>
                <a:sym typeface="Tahoma"/>
              </a:rPr>
            </a:br>
            <a:r>
              <a:rPr b="1" i="0" lang="bn-IN" sz="4100" u="none" cap="none" strike="noStrike">
                <a:solidFill>
                  <a:srgbClr val="FFFFFF"/>
                </a:solidFill>
                <a:latin typeface="Tahoma"/>
                <a:ea typeface="Tahoma"/>
                <a:cs typeface="Tahoma"/>
                <a:sym typeface="Tahoma"/>
              </a:rPr>
              <a:t>সরঞ্জাম প্রয়োজন?</a:t>
            </a:r>
            <a:br>
              <a:rPr b="1" i="0" lang="bn-IN" sz="4100" u="none" cap="none" strike="noStrike">
                <a:solidFill>
                  <a:srgbClr val="FFFFFF"/>
                </a:solidFill>
                <a:latin typeface="Tahoma"/>
                <a:ea typeface="Tahoma"/>
                <a:cs typeface="Tahoma"/>
                <a:sym typeface="Tahoma"/>
              </a:rPr>
            </a:br>
            <a:endParaRPr b="0" i="0" sz="1900" u="none" cap="none" strike="noStrike">
              <a:solidFill>
                <a:srgbClr val="000000"/>
              </a:solidFill>
              <a:latin typeface="Arial"/>
              <a:ea typeface="Arial"/>
              <a:cs typeface="Arial"/>
              <a:sym typeface="Arial"/>
            </a:endParaRPr>
          </a:p>
        </p:txBody>
      </p:sp>
    </p:spTree>
  </p:cSld>
  <p:clrMapOvr>
    <a:masterClrMapping/>
  </p:clrMapOvr>
  <p:transition spd="slow">
    <p:wipe dir="l"/>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3"/>
          <p:cNvSpPr txBox="1"/>
          <p:nvPr/>
        </p:nvSpPr>
        <p:spPr>
          <a:xfrm>
            <a:off x="720213" y="550985"/>
            <a:ext cx="1075157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Tahoma"/>
              <a:buNone/>
            </a:pPr>
            <a:r>
              <a:rPr b="1" i="0" lang="bn-IN" sz="3600" u="none" cap="none" strike="noStrike">
                <a:solidFill>
                  <a:schemeClr val="lt1"/>
                </a:solidFill>
                <a:latin typeface="Tahoma"/>
                <a:ea typeface="Tahoma"/>
                <a:cs typeface="Tahoma"/>
                <a:sym typeface="Tahoma"/>
              </a:rPr>
              <a:t>আপনি নিম্নোক্ত যে কোনও উপায়ে ইন্টারনেটের সাথে সংযুক্ত </a:t>
            </a:r>
            <a:r>
              <a:rPr b="1" lang="bn-IN" sz="3600">
                <a:solidFill>
                  <a:schemeClr val="lt1"/>
                </a:solidFill>
                <a:latin typeface="Tahoma"/>
                <a:ea typeface="Tahoma"/>
                <a:cs typeface="Tahoma"/>
                <a:sym typeface="Tahoma"/>
              </a:rPr>
              <a:t>হতে</a:t>
            </a:r>
            <a:r>
              <a:rPr b="1" i="0" lang="bn-IN" sz="3600" u="none" cap="none" strike="noStrike">
                <a:solidFill>
                  <a:schemeClr val="lt1"/>
                </a:solidFill>
                <a:latin typeface="Tahoma"/>
                <a:ea typeface="Tahoma"/>
                <a:cs typeface="Tahoma"/>
                <a:sym typeface="Tahoma"/>
              </a:rPr>
              <a:t> পারেন</a:t>
            </a:r>
            <a:endParaRPr b="0" i="0" sz="1400" u="none" cap="none" strike="noStrike">
              <a:solidFill>
                <a:srgbClr val="000000"/>
              </a:solidFill>
              <a:latin typeface="Arial"/>
              <a:ea typeface="Arial"/>
              <a:cs typeface="Arial"/>
              <a:sym typeface="Arial"/>
            </a:endParaRPr>
          </a:p>
        </p:txBody>
      </p:sp>
      <p:sp>
        <p:nvSpPr>
          <p:cNvPr id="204" name="Google Shape;204;p13"/>
          <p:cNvSpPr txBox="1"/>
          <p:nvPr/>
        </p:nvSpPr>
        <p:spPr>
          <a:xfrm>
            <a:off x="875460" y="5185305"/>
            <a:ext cx="254390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Tahoma"/>
              <a:buNone/>
            </a:pPr>
            <a:r>
              <a:rPr b="0" i="0" lang="bn-IN" sz="1800" u="none" cap="none" strike="noStrike">
                <a:solidFill>
                  <a:schemeClr val="lt1"/>
                </a:solidFill>
                <a:latin typeface="Tahoma"/>
                <a:ea typeface="Tahoma"/>
                <a:cs typeface="Tahoma"/>
                <a:sym typeface="Tahoma"/>
              </a:rPr>
              <a:t>কম্পিউটার</a:t>
            </a:r>
            <a:endParaRPr b="0" i="0" sz="1400" u="none" cap="none" strike="noStrike">
              <a:solidFill>
                <a:srgbClr val="000000"/>
              </a:solidFill>
              <a:latin typeface="Arial"/>
              <a:ea typeface="Arial"/>
              <a:cs typeface="Arial"/>
              <a:sym typeface="Arial"/>
            </a:endParaRPr>
          </a:p>
        </p:txBody>
      </p:sp>
      <p:sp>
        <p:nvSpPr>
          <p:cNvPr id="205" name="Google Shape;205;p13"/>
          <p:cNvSpPr txBox="1"/>
          <p:nvPr/>
        </p:nvSpPr>
        <p:spPr>
          <a:xfrm>
            <a:off x="3647423" y="5194832"/>
            <a:ext cx="254390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Tahoma"/>
              <a:buNone/>
            </a:pPr>
            <a:r>
              <a:rPr b="0" i="0" lang="bn-IN" sz="1800" u="none" cap="none" strike="noStrike">
                <a:solidFill>
                  <a:schemeClr val="lt1"/>
                </a:solidFill>
                <a:latin typeface="Tahoma"/>
                <a:ea typeface="Tahoma"/>
                <a:cs typeface="Tahoma"/>
                <a:sym typeface="Tahoma"/>
              </a:rPr>
              <a:t>স্মার্টফোন</a:t>
            </a:r>
            <a:endParaRPr b="0" i="0" sz="1400" u="none" cap="none" strike="noStrike">
              <a:solidFill>
                <a:srgbClr val="000000"/>
              </a:solidFill>
              <a:latin typeface="Arial"/>
              <a:ea typeface="Arial"/>
              <a:cs typeface="Arial"/>
              <a:sym typeface="Arial"/>
            </a:endParaRPr>
          </a:p>
        </p:txBody>
      </p:sp>
      <p:sp>
        <p:nvSpPr>
          <p:cNvPr id="206" name="Google Shape;206;p13"/>
          <p:cNvSpPr txBox="1"/>
          <p:nvPr/>
        </p:nvSpPr>
        <p:spPr>
          <a:xfrm>
            <a:off x="5934828" y="5194832"/>
            <a:ext cx="254390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Tahoma"/>
              <a:buNone/>
            </a:pPr>
            <a:r>
              <a:rPr b="0" i="0" lang="bn-IN" sz="1800" u="none" cap="none" strike="noStrike">
                <a:solidFill>
                  <a:schemeClr val="lt1"/>
                </a:solidFill>
                <a:latin typeface="Tahoma"/>
                <a:ea typeface="Tahoma"/>
                <a:cs typeface="Tahoma"/>
                <a:sym typeface="Tahoma"/>
              </a:rPr>
              <a:t>ট্যাবলেট</a:t>
            </a:r>
            <a:endParaRPr b="0" i="0" sz="1400" u="none" cap="none" strike="noStrike">
              <a:solidFill>
                <a:srgbClr val="000000"/>
              </a:solidFill>
              <a:latin typeface="Arial"/>
              <a:ea typeface="Arial"/>
              <a:cs typeface="Arial"/>
              <a:sym typeface="Arial"/>
            </a:endParaRPr>
          </a:p>
        </p:txBody>
      </p:sp>
      <p:sp>
        <p:nvSpPr>
          <p:cNvPr id="207" name="Google Shape;207;p13"/>
          <p:cNvSpPr txBox="1"/>
          <p:nvPr/>
        </p:nvSpPr>
        <p:spPr>
          <a:xfrm>
            <a:off x="9144000" y="5142610"/>
            <a:ext cx="254390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Tahoma"/>
              <a:buNone/>
            </a:pPr>
            <a:r>
              <a:rPr b="0" i="0" lang="bn-IN" sz="1800" u="none" cap="none" strike="noStrike">
                <a:solidFill>
                  <a:schemeClr val="lt1"/>
                </a:solidFill>
                <a:latin typeface="Tahoma"/>
                <a:ea typeface="Tahoma"/>
                <a:cs typeface="Tahoma"/>
                <a:sym typeface="Tahoma"/>
              </a:rPr>
              <a:t>ল্যাপটপ</a:t>
            </a:r>
            <a:endParaRPr b="0" i="0" sz="1400" u="none" cap="none" strike="noStrike">
              <a:solidFill>
                <a:srgbClr val="000000"/>
              </a:solidFill>
              <a:latin typeface="Arial"/>
              <a:ea typeface="Arial"/>
              <a:cs typeface="Arial"/>
              <a:sym typeface="Arial"/>
            </a:endParaRPr>
          </a:p>
        </p:txBody>
      </p:sp>
      <p:sp>
        <p:nvSpPr>
          <p:cNvPr id="208" name="Google Shape;208;p13"/>
          <p:cNvSpPr/>
          <p:nvPr/>
        </p:nvSpPr>
        <p:spPr>
          <a:xfrm>
            <a:off x="2564780" y="6055112"/>
            <a:ext cx="7616283" cy="802888"/>
          </a:xfrm>
          <a:prstGeom prst="round2SameRect">
            <a:avLst>
              <a:gd fmla="val 50000" name="adj1"/>
              <a:gd fmla="val 0" name="adj2"/>
            </a:avLst>
          </a:prstGeom>
          <a:solidFill>
            <a:srgbClr val="F6903B"/>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9" name="Google Shape;209;p13"/>
          <p:cNvSpPr txBox="1"/>
          <p:nvPr/>
        </p:nvSpPr>
        <p:spPr>
          <a:xfrm>
            <a:off x="2227769" y="6205391"/>
            <a:ext cx="829030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Tahoma"/>
              <a:buNone/>
            </a:pPr>
            <a:r>
              <a:rPr b="1" i="0" lang="bn-IN" sz="2800" u="none" cap="none" strike="noStrike">
                <a:solidFill>
                  <a:schemeClr val="lt1"/>
                </a:solidFill>
                <a:latin typeface="Tahoma"/>
                <a:ea typeface="Tahoma"/>
                <a:cs typeface="Tahoma"/>
                <a:sym typeface="Tahoma"/>
              </a:rPr>
              <a:t>কারণ এগুলি সবই কম্পিউটার</a:t>
            </a:r>
            <a:endParaRPr b="0" i="0" sz="1400" u="none" cap="none" strike="noStrike">
              <a:solidFill>
                <a:srgbClr val="000000"/>
              </a:solidFill>
              <a:latin typeface="Arial"/>
              <a:ea typeface="Arial"/>
              <a:cs typeface="Arial"/>
              <a:sym typeface="Arial"/>
            </a:endParaRPr>
          </a:p>
        </p:txBody>
      </p:sp>
      <p:pic>
        <p:nvPicPr>
          <p:cNvPr id="210" name="Google Shape;210;p13"/>
          <p:cNvPicPr preferRelativeResize="0"/>
          <p:nvPr/>
        </p:nvPicPr>
        <p:blipFill rotWithShape="1">
          <a:blip r:embed="rId3">
            <a:alphaModFix/>
          </a:blip>
          <a:srcRect b="0" l="0" r="0" t="0"/>
          <a:stretch/>
        </p:blipFill>
        <p:spPr>
          <a:xfrm>
            <a:off x="564254" y="2193983"/>
            <a:ext cx="11254154" cy="269839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4"/>
          <p:cNvSpPr txBox="1"/>
          <p:nvPr/>
        </p:nvSpPr>
        <p:spPr>
          <a:xfrm>
            <a:off x="546298" y="1500690"/>
            <a:ext cx="5016500" cy="385662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আপনি কিভাবে</a:t>
            </a: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 ইন্টানেট ব্যবহার করেন?</a:t>
            </a:r>
            <a:endParaRPr b="0" i="0" sz="1400" u="none" cap="none" strike="noStrike">
              <a:solidFill>
                <a:srgbClr val="000000"/>
              </a:solidFill>
              <a:latin typeface="Arial"/>
              <a:ea typeface="Arial"/>
              <a:cs typeface="Arial"/>
              <a:sym typeface="Arial"/>
            </a:endParaRPr>
          </a:p>
        </p:txBody>
      </p:sp>
      <p:pic>
        <p:nvPicPr>
          <p:cNvPr id="216" name="Google Shape;216;p14"/>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p:transition spd="slow">
    <p:wipe dir="l"/>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5"/>
          <p:cNvSpPr txBox="1"/>
          <p:nvPr/>
        </p:nvSpPr>
        <p:spPr>
          <a:xfrm>
            <a:off x="1513509" y="4663114"/>
            <a:ext cx="695459" cy="400108"/>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chemeClr val="lt2"/>
              </a:buClr>
              <a:buSzPts val="1800"/>
              <a:buFont typeface="Arial"/>
              <a:buNone/>
            </a:pPr>
            <a:r>
              <a:rPr b="1" i="0" lang="bn-IN" sz="1800" u="none" cap="none" strike="noStrike">
                <a:solidFill>
                  <a:schemeClr val="lt2"/>
                </a:solidFill>
                <a:latin typeface="Arial"/>
                <a:ea typeface="Arial"/>
                <a:cs typeface="Arial"/>
                <a:sym typeface="Arial"/>
              </a:rPr>
              <a:t>1969</a:t>
            </a:r>
            <a:endParaRPr b="0" i="0" sz="1400" u="none" cap="none" strike="noStrike">
              <a:solidFill>
                <a:srgbClr val="000000"/>
              </a:solidFill>
              <a:latin typeface="Arial"/>
              <a:ea typeface="Arial"/>
              <a:cs typeface="Arial"/>
              <a:sym typeface="Arial"/>
            </a:endParaRPr>
          </a:p>
        </p:txBody>
      </p:sp>
      <p:sp>
        <p:nvSpPr>
          <p:cNvPr id="222" name="Google Shape;222;p15"/>
          <p:cNvSpPr txBox="1"/>
          <p:nvPr/>
        </p:nvSpPr>
        <p:spPr>
          <a:xfrm>
            <a:off x="5048988" y="4663114"/>
            <a:ext cx="853329" cy="400108"/>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chemeClr val="lt2"/>
              </a:buClr>
              <a:buSzPts val="1800"/>
              <a:buFont typeface="Arial"/>
              <a:buNone/>
            </a:pPr>
            <a:r>
              <a:rPr b="1" i="0" lang="bn-IN" sz="1800" u="none" cap="none" strike="noStrike">
                <a:solidFill>
                  <a:schemeClr val="lt2"/>
                </a:solidFill>
                <a:latin typeface="Arial"/>
                <a:ea typeface="Arial"/>
                <a:cs typeface="Arial"/>
                <a:sym typeface="Arial"/>
              </a:rPr>
              <a:t>আজ</a:t>
            </a:r>
            <a:endParaRPr b="0" i="0" sz="1400" u="none" cap="none" strike="noStrike">
              <a:solidFill>
                <a:srgbClr val="000000"/>
              </a:solidFill>
              <a:latin typeface="Arial"/>
              <a:ea typeface="Arial"/>
              <a:cs typeface="Arial"/>
              <a:sym typeface="Arial"/>
            </a:endParaRPr>
          </a:p>
        </p:txBody>
      </p:sp>
      <p:cxnSp>
        <p:nvCxnSpPr>
          <p:cNvPr id="223" name="Google Shape;223;p15"/>
          <p:cNvCxnSpPr>
            <a:stCxn id="224" idx="2"/>
            <a:endCxn id="225" idx="2"/>
          </p:cNvCxnSpPr>
          <p:nvPr/>
        </p:nvCxnSpPr>
        <p:spPr>
          <a:xfrm>
            <a:off x="1803922" y="4494341"/>
            <a:ext cx="3614400" cy="0"/>
          </a:xfrm>
          <a:prstGeom prst="straightConnector1">
            <a:avLst/>
          </a:prstGeom>
          <a:noFill/>
          <a:ln cap="flat" cmpd="sng" w="25400">
            <a:solidFill>
              <a:schemeClr val="lt2"/>
            </a:solidFill>
            <a:prstDash val="solid"/>
            <a:round/>
            <a:headEnd len="sm" w="sm" type="none"/>
            <a:tailEnd len="sm" w="sm" type="none"/>
          </a:ln>
        </p:spPr>
      </p:cxnSp>
      <p:sp>
        <p:nvSpPr>
          <p:cNvPr id="224" name="Google Shape;224;p15"/>
          <p:cNvSpPr/>
          <p:nvPr/>
        </p:nvSpPr>
        <p:spPr>
          <a:xfrm>
            <a:off x="1803922" y="4437023"/>
            <a:ext cx="114635" cy="114635"/>
          </a:xfrm>
          <a:prstGeom prst="ellipse">
            <a:avLst/>
          </a:prstGeom>
          <a:solidFill>
            <a:srgbClr val="FFFFFF"/>
          </a:solidFill>
          <a:ln cap="flat" cmpd="sng" w="25400">
            <a:solidFill>
              <a:srgbClr val="F0546A"/>
            </a:solidFill>
            <a:prstDash val="solid"/>
            <a:round/>
            <a:headEnd len="sm" w="sm" type="none"/>
            <a:tailEnd len="sm" w="sm" type="none"/>
          </a:ln>
        </p:spPr>
        <p:txBody>
          <a:bodyPr anchorCtr="0" anchor="ctr" bIns="60950" lIns="60950" spcFirstLastPara="1" rIns="60950" wrap="square" tIns="6095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 name="Google Shape;225;p15"/>
          <p:cNvSpPr/>
          <p:nvPr/>
        </p:nvSpPr>
        <p:spPr>
          <a:xfrm>
            <a:off x="5418336" y="4437023"/>
            <a:ext cx="114635" cy="114635"/>
          </a:xfrm>
          <a:prstGeom prst="ellipse">
            <a:avLst/>
          </a:prstGeom>
          <a:solidFill>
            <a:srgbClr val="FFFFFF"/>
          </a:solidFill>
          <a:ln cap="flat" cmpd="sng" w="25400">
            <a:solidFill>
              <a:srgbClr val="F0546A"/>
            </a:solidFill>
            <a:prstDash val="solid"/>
            <a:round/>
            <a:headEnd len="sm" w="sm" type="none"/>
            <a:tailEnd len="sm" w="sm" type="none"/>
          </a:ln>
        </p:spPr>
        <p:txBody>
          <a:bodyPr anchorCtr="0" anchor="ctr" bIns="60950" lIns="60950" spcFirstLastPara="1" rIns="60950" wrap="square" tIns="6095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 name="Google Shape;226;p15"/>
          <p:cNvSpPr txBox="1"/>
          <p:nvPr/>
        </p:nvSpPr>
        <p:spPr>
          <a:xfrm>
            <a:off x="446567" y="370989"/>
            <a:ext cx="5243099"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bn-IN" sz="3600" u="none" cap="none" strike="noStrike">
                <a:solidFill>
                  <a:srgbClr val="000000"/>
                </a:solidFill>
                <a:latin typeface="Arial"/>
                <a:ea typeface="Arial"/>
                <a:cs typeface="Arial"/>
                <a:sym typeface="Arial"/>
              </a:rPr>
              <a:t>আপনি কি জানেন কখন প্রথম ডিজিটাল ডেটা / তথ্য ভাগ করা হয়েছিল?</a:t>
            </a:r>
            <a:endParaRPr b="0" i="0" sz="1400" u="none" cap="none" strike="noStrike">
              <a:solidFill>
                <a:srgbClr val="000000"/>
              </a:solidFill>
              <a:latin typeface="Arial"/>
              <a:ea typeface="Arial"/>
              <a:cs typeface="Arial"/>
              <a:sym typeface="Arial"/>
            </a:endParaRPr>
          </a:p>
        </p:txBody>
      </p:sp>
      <p:pic>
        <p:nvPicPr>
          <p:cNvPr id="227" name="Google Shape;227;p15"/>
          <p:cNvPicPr preferRelativeResize="0"/>
          <p:nvPr/>
        </p:nvPicPr>
        <p:blipFill rotWithShape="1">
          <a:blip r:embed="rId3">
            <a:alphaModFix/>
          </a:blip>
          <a:srcRect b="0" l="0" r="0" t="0"/>
          <a:stretch/>
        </p:blipFill>
        <p:spPr>
          <a:xfrm>
            <a:off x="10467520" y="6041041"/>
            <a:ext cx="1681594" cy="945897"/>
          </a:xfrm>
          <a:prstGeom prst="rect">
            <a:avLst/>
          </a:prstGeom>
          <a:noFill/>
          <a:ln>
            <a:noFill/>
          </a:ln>
        </p:spPr>
      </p:pic>
      <p:sp>
        <p:nvSpPr>
          <p:cNvPr id="228" name="Google Shape;228;p15"/>
          <p:cNvSpPr/>
          <p:nvPr/>
        </p:nvSpPr>
        <p:spPr>
          <a:xfrm>
            <a:off x="0" y="1"/>
            <a:ext cx="12191999" cy="6977574"/>
          </a:xfrm>
          <a:prstGeom prst="rect">
            <a:avLst/>
          </a:prstGeom>
          <a:solidFill>
            <a:srgbClr val="4267B2"/>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9" name="Google Shape;229;p15"/>
          <p:cNvSpPr txBox="1"/>
          <p:nvPr/>
        </p:nvSpPr>
        <p:spPr>
          <a:xfrm>
            <a:off x="1944231" y="696782"/>
            <a:ext cx="8303537"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Tahoma"/>
              <a:buNone/>
            </a:pPr>
            <a:r>
              <a:rPr b="1" i="0" lang="bn-IN" sz="3600" u="none" cap="none" strike="noStrike">
                <a:solidFill>
                  <a:schemeClr val="lt1"/>
                </a:solidFill>
                <a:latin typeface="Tahoma"/>
                <a:ea typeface="Tahoma"/>
                <a:cs typeface="Tahoma"/>
                <a:sym typeface="Tahoma"/>
              </a:rPr>
              <a:t>আপনি কি জানেন </a:t>
            </a:r>
            <a:br>
              <a:rPr b="1" i="0" lang="bn-IN" sz="3600" u="none" cap="none" strike="noStrike">
                <a:solidFill>
                  <a:schemeClr val="lt1"/>
                </a:solidFill>
                <a:latin typeface="Tahoma"/>
                <a:ea typeface="Tahoma"/>
                <a:cs typeface="Tahoma"/>
                <a:sym typeface="Tahoma"/>
              </a:rPr>
            </a:br>
            <a:r>
              <a:rPr b="1" i="0" lang="bn-IN" sz="3600" u="none" cap="none" strike="noStrike">
                <a:solidFill>
                  <a:schemeClr val="lt1"/>
                </a:solidFill>
                <a:latin typeface="Tahoma"/>
                <a:ea typeface="Tahoma"/>
                <a:cs typeface="Tahoma"/>
                <a:sym typeface="Tahoma"/>
              </a:rPr>
              <a:t>কখন প্রথম ডিজিটাল ডেটা/তথ্য শেয়ার করা হয়েছিল?</a:t>
            </a:r>
            <a:endParaRPr b="0" i="0" sz="1400" u="none" cap="none" strike="noStrike">
              <a:solidFill>
                <a:srgbClr val="000000"/>
              </a:solidFill>
              <a:latin typeface="Arial"/>
              <a:ea typeface="Arial"/>
              <a:cs typeface="Arial"/>
              <a:sym typeface="Arial"/>
            </a:endParaRPr>
          </a:p>
        </p:txBody>
      </p:sp>
    </p:spTree>
  </p:cSld>
  <p:clrMapOvr>
    <a:masterClrMapping/>
  </p:clrMapOvr>
  <p:transition spd="slow">
    <p:wipe dir="l"/>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6"/>
          <p:cNvSpPr/>
          <p:nvPr/>
        </p:nvSpPr>
        <p:spPr>
          <a:xfrm>
            <a:off x="0" y="1"/>
            <a:ext cx="12191999" cy="6977574"/>
          </a:xfrm>
          <a:prstGeom prst="rect">
            <a:avLst/>
          </a:prstGeom>
          <a:solidFill>
            <a:srgbClr val="4267B2"/>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35" name="Google Shape;235;p16"/>
          <p:cNvPicPr preferRelativeResize="0"/>
          <p:nvPr/>
        </p:nvPicPr>
        <p:blipFill rotWithShape="1">
          <a:blip r:embed="rId3">
            <a:alphaModFix/>
          </a:blip>
          <a:srcRect b="0" l="0" r="0" t="0"/>
          <a:stretch/>
        </p:blipFill>
        <p:spPr>
          <a:xfrm>
            <a:off x="1209227" y="2668402"/>
            <a:ext cx="3033500" cy="3033500"/>
          </a:xfrm>
          <a:prstGeom prst="rect">
            <a:avLst/>
          </a:prstGeom>
          <a:noFill/>
          <a:ln>
            <a:noFill/>
          </a:ln>
        </p:spPr>
      </p:pic>
      <p:sp>
        <p:nvSpPr>
          <p:cNvPr id="236" name="Google Shape;236;p16"/>
          <p:cNvSpPr txBox="1"/>
          <p:nvPr/>
        </p:nvSpPr>
        <p:spPr>
          <a:xfrm>
            <a:off x="1944231" y="696782"/>
            <a:ext cx="8303537"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Tahoma"/>
              <a:buNone/>
            </a:pPr>
            <a:r>
              <a:rPr b="1" i="0" lang="bn-IN" sz="3600" u="none" cap="none" strike="noStrike">
                <a:solidFill>
                  <a:schemeClr val="lt1"/>
                </a:solidFill>
                <a:latin typeface="Tahoma"/>
                <a:ea typeface="Tahoma"/>
                <a:cs typeface="Tahoma"/>
                <a:sym typeface="Tahoma"/>
              </a:rPr>
              <a:t>আপনি কি জানেন কখন </a:t>
            </a:r>
            <a:br>
              <a:rPr b="1" i="0" lang="bn-IN" sz="3600" u="none" cap="none" strike="noStrike">
                <a:solidFill>
                  <a:srgbClr val="000000"/>
                </a:solidFill>
                <a:latin typeface="Tahoma"/>
                <a:ea typeface="Tahoma"/>
                <a:cs typeface="Tahoma"/>
                <a:sym typeface="Tahoma"/>
              </a:rPr>
            </a:br>
            <a:r>
              <a:rPr b="1" i="0" lang="bn-IN" sz="3600" u="none" cap="none" strike="noStrike">
                <a:solidFill>
                  <a:schemeClr val="lt1"/>
                </a:solidFill>
                <a:latin typeface="Tahoma"/>
                <a:ea typeface="Tahoma"/>
                <a:cs typeface="Tahoma"/>
                <a:sym typeface="Tahoma"/>
              </a:rPr>
              <a:t>প্রথম ডিজিটাল ডেটা/তথ্য শেয়ার করা হয়েছিল?</a:t>
            </a:r>
            <a:endParaRPr b="0" i="0" sz="1400" u="none" cap="none" strike="noStrike">
              <a:solidFill>
                <a:srgbClr val="000000"/>
              </a:solidFill>
              <a:latin typeface="Arial"/>
              <a:ea typeface="Arial"/>
              <a:cs typeface="Arial"/>
              <a:sym typeface="Arial"/>
            </a:endParaRPr>
          </a:p>
        </p:txBody>
      </p:sp>
      <p:pic>
        <p:nvPicPr>
          <p:cNvPr id="237" name="Google Shape;237;p16"/>
          <p:cNvPicPr preferRelativeResize="0"/>
          <p:nvPr/>
        </p:nvPicPr>
        <p:blipFill rotWithShape="1">
          <a:blip r:embed="rId4">
            <a:alphaModFix/>
          </a:blip>
          <a:srcRect b="0" l="0" r="0" t="0"/>
          <a:stretch/>
        </p:blipFill>
        <p:spPr>
          <a:xfrm>
            <a:off x="10467520" y="5565553"/>
            <a:ext cx="1681594" cy="945897"/>
          </a:xfrm>
          <a:prstGeom prst="rect">
            <a:avLst/>
          </a:prstGeom>
          <a:noFill/>
          <a:ln>
            <a:noFill/>
          </a:ln>
        </p:spPr>
      </p:pic>
      <p:sp>
        <p:nvSpPr>
          <p:cNvPr id="238" name="Google Shape;238;p16"/>
          <p:cNvSpPr txBox="1"/>
          <p:nvPr/>
        </p:nvSpPr>
        <p:spPr>
          <a:xfrm>
            <a:off x="1918143" y="5733199"/>
            <a:ext cx="1627845" cy="615551"/>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chemeClr val="lt1"/>
              </a:buClr>
              <a:buSzPts val="3200"/>
              <a:buFont typeface="Arial"/>
              <a:buNone/>
            </a:pPr>
            <a:r>
              <a:rPr b="1" i="0" lang="bn-IN" sz="3200" u="none" cap="none" strike="noStrike">
                <a:solidFill>
                  <a:schemeClr val="lt1"/>
                </a:solidFill>
                <a:latin typeface="Arial"/>
                <a:ea typeface="Arial"/>
                <a:cs typeface="Arial"/>
                <a:sym typeface="Arial"/>
              </a:rPr>
              <a:t>1969</a:t>
            </a:r>
            <a:endParaRPr b="0" i="0" sz="1400" u="none" cap="none" strike="noStrike">
              <a:solidFill>
                <a:srgbClr val="000000"/>
              </a:solidFill>
              <a:latin typeface="Arial"/>
              <a:ea typeface="Arial"/>
              <a:cs typeface="Arial"/>
              <a:sym typeface="Arial"/>
            </a:endParaRPr>
          </a:p>
        </p:txBody>
      </p:sp>
      <p:sp>
        <p:nvSpPr>
          <p:cNvPr id="239" name="Google Shape;239;p16"/>
          <p:cNvSpPr txBox="1"/>
          <p:nvPr/>
        </p:nvSpPr>
        <p:spPr>
          <a:xfrm>
            <a:off x="8245431" y="5672017"/>
            <a:ext cx="2621822" cy="615551"/>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chemeClr val="lt1"/>
              </a:buClr>
              <a:buSzPts val="3200"/>
              <a:buFont typeface="Tahoma"/>
              <a:buNone/>
            </a:pPr>
            <a:r>
              <a:rPr b="1" i="0" lang="bn-IN" sz="3200" u="none" cap="none" strike="noStrike">
                <a:solidFill>
                  <a:schemeClr val="lt1"/>
                </a:solidFill>
                <a:latin typeface="Tahoma"/>
                <a:ea typeface="Tahoma"/>
                <a:cs typeface="Tahoma"/>
                <a:sym typeface="Tahoma"/>
              </a:rPr>
              <a:t>আজ</a:t>
            </a:r>
            <a:endParaRPr b="0" i="0" sz="1400" u="none" cap="none" strike="noStrike">
              <a:solidFill>
                <a:srgbClr val="000000"/>
              </a:solidFill>
              <a:latin typeface="Arial"/>
              <a:ea typeface="Arial"/>
              <a:cs typeface="Arial"/>
              <a:sym typeface="Arial"/>
            </a:endParaRPr>
          </a:p>
        </p:txBody>
      </p:sp>
      <p:cxnSp>
        <p:nvCxnSpPr>
          <p:cNvPr id="240" name="Google Shape;240;p16"/>
          <p:cNvCxnSpPr/>
          <p:nvPr/>
        </p:nvCxnSpPr>
        <p:spPr>
          <a:xfrm>
            <a:off x="4407408" y="4164393"/>
            <a:ext cx="3428209" cy="0"/>
          </a:xfrm>
          <a:prstGeom prst="straightConnector1">
            <a:avLst/>
          </a:prstGeom>
          <a:noFill/>
          <a:ln cap="flat" cmpd="sng" w="25400">
            <a:solidFill>
              <a:schemeClr val="lt1"/>
            </a:solidFill>
            <a:prstDash val="solid"/>
            <a:round/>
            <a:headEnd len="sm" w="sm" type="none"/>
            <a:tailEnd len="sm" w="sm" type="none"/>
          </a:ln>
        </p:spPr>
      </p:cxnSp>
      <p:sp>
        <p:nvSpPr>
          <p:cNvPr id="241" name="Google Shape;241;p16"/>
          <p:cNvSpPr/>
          <p:nvPr/>
        </p:nvSpPr>
        <p:spPr>
          <a:xfrm>
            <a:off x="4336105" y="4097712"/>
            <a:ext cx="114635" cy="114635"/>
          </a:xfrm>
          <a:prstGeom prst="ellipse">
            <a:avLst/>
          </a:prstGeom>
          <a:solidFill>
            <a:srgbClr val="8FD4C4"/>
          </a:solidFill>
          <a:ln cap="flat" cmpd="sng" w="25400">
            <a:solidFill>
              <a:schemeClr val="lt1"/>
            </a:solidFill>
            <a:prstDash val="solid"/>
            <a:round/>
            <a:headEnd len="sm" w="sm" type="none"/>
            <a:tailEnd len="sm" w="sm" type="none"/>
          </a:ln>
        </p:spPr>
        <p:txBody>
          <a:bodyPr anchorCtr="0" anchor="ctr" bIns="60950" lIns="60950" spcFirstLastPara="1" rIns="60950" wrap="square" tIns="6095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16"/>
          <p:cNvSpPr/>
          <p:nvPr/>
        </p:nvSpPr>
        <p:spPr>
          <a:xfrm>
            <a:off x="7776949" y="4107075"/>
            <a:ext cx="114635" cy="114635"/>
          </a:xfrm>
          <a:prstGeom prst="ellipse">
            <a:avLst/>
          </a:prstGeom>
          <a:solidFill>
            <a:srgbClr val="8FD4C4"/>
          </a:solidFill>
          <a:ln cap="flat" cmpd="sng" w="25400">
            <a:solidFill>
              <a:schemeClr val="lt1"/>
            </a:solidFill>
            <a:prstDash val="solid"/>
            <a:round/>
            <a:headEnd len="sm" w="sm" type="none"/>
            <a:tailEnd len="sm" w="sm" type="none"/>
          </a:ln>
        </p:spPr>
        <p:txBody>
          <a:bodyPr anchorCtr="0" anchor="ctr" bIns="60950" lIns="60950" spcFirstLastPara="1" rIns="60950" wrap="square" tIns="6095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43" name="Google Shape;243;p16"/>
          <p:cNvPicPr preferRelativeResize="0"/>
          <p:nvPr/>
        </p:nvPicPr>
        <p:blipFill rotWithShape="1">
          <a:blip r:embed="rId5">
            <a:alphaModFix/>
          </a:blip>
          <a:srcRect b="0" l="0" r="0" t="0"/>
          <a:stretch/>
        </p:blipFill>
        <p:spPr>
          <a:xfrm>
            <a:off x="1740406" y="3590043"/>
            <a:ext cx="1912742" cy="1148699"/>
          </a:xfrm>
          <a:prstGeom prst="rect">
            <a:avLst/>
          </a:prstGeom>
          <a:noFill/>
          <a:ln>
            <a:noFill/>
          </a:ln>
        </p:spPr>
      </p:pic>
      <p:pic>
        <p:nvPicPr>
          <p:cNvPr id="244" name="Google Shape;244;p16"/>
          <p:cNvPicPr preferRelativeResize="0"/>
          <p:nvPr/>
        </p:nvPicPr>
        <p:blipFill rotWithShape="1">
          <a:blip r:embed="rId6">
            <a:alphaModFix/>
          </a:blip>
          <a:srcRect b="0" l="0" r="0" t="0"/>
          <a:stretch/>
        </p:blipFill>
        <p:spPr>
          <a:xfrm>
            <a:off x="7980249" y="2711324"/>
            <a:ext cx="4411707" cy="3625773"/>
          </a:xfrm>
          <a:prstGeom prst="rect">
            <a:avLst/>
          </a:prstGeom>
          <a:noFill/>
          <a:ln>
            <a:noFill/>
          </a:ln>
        </p:spPr>
      </p:pic>
    </p:spTree>
  </p:cSld>
  <p:clrMapOvr>
    <a:masterClrMapping/>
  </p:clrMapOvr>
  <p:transition spd="slow">
    <p:wipe dir="l"/>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7"/>
          <p:cNvSpPr txBox="1"/>
          <p:nvPr/>
        </p:nvSpPr>
        <p:spPr>
          <a:xfrm>
            <a:off x="546298" y="1500690"/>
            <a:ext cx="5016500" cy="385662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br>
              <a:rPr b="1" i="0" lang="bn-IN" sz="3600" u="none" cap="none" strike="noStrike">
                <a:solidFill>
                  <a:srgbClr val="FFFFFF"/>
                </a:solidFill>
                <a:highlight>
                  <a:srgbClr val="C0C0C0"/>
                </a:highlight>
                <a:latin typeface="Tahoma"/>
                <a:ea typeface="Tahoma"/>
                <a:cs typeface="Tahoma"/>
                <a:sym typeface="Tahoma"/>
              </a:rPr>
            </a:br>
            <a:r>
              <a:rPr b="1" i="0" lang="bn-IN" sz="3600" u="none" cap="none" strike="noStrike">
                <a:solidFill>
                  <a:srgbClr val="FFFFFF"/>
                </a:solidFill>
                <a:latin typeface="Tahoma"/>
                <a:ea typeface="Tahoma"/>
                <a:cs typeface="Tahoma"/>
                <a:sym typeface="Tahoma"/>
              </a:rPr>
              <a:t>ডিজিটাল</a:t>
            </a: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 তথ্য কি?</a:t>
            </a:r>
            <a:endParaRPr b="0" i="0" sz="1400" u="none" cap="none" strike="noStrike">
              <a:solidFill>
                <a:srgbClr val="000000"/>
              </a:solidFill>
              <a:latin typeface="Arial"/>
              <a:ea typeface="Arial"/>
              <a:cs typeface="Arial"/>
              <a:sym typeface="Arial"/>
            </a:endParaRPr>
          </a:p>
        </p:txBody>
      </p:sp>
    </p:spTree>
  </p:cSld>
  <p:clrMapOvr>
    <a:masterClrMapping/>
  </p:clrMapOvr>
  <p:transition spd="slow">
    <p:wipe dir="l"/>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8"/>
          <p:cNvSpPr/>
          <p:nvPr/>
        </p:nvSpPr>
        <p:spPr>
          <a:xfrm>
            <a:off x="0" y="1"/>
            <a:ext cx="12191999" cy="6977574"/>
          </a:xfrm>
          <a:prstGeom prst="rect">
            <a:avLst/>
          </a:prstGeom>
          <a:solidFill>
            <a:srgbClr val="4267B2"/>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5" name="Google Shape;255;p18"/>
          <p:cNvSpPr/>
          <p:nvPr/>
        </p:nvSpPr>
        <p:spPr>
          <a:xfrm>
            <a:off x="5240148" y="3321194"/>
            <a:ext cx="1711830" cy="171182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6" name="Google Shape;256;p18"/>
          <p:cNvSpPr/>
          <p:nvPr/>
        </p:nvSpPr>
        <p:spPr>
          <a:xfrm>
            <a:off x="7359343" y="3321193"/>
            <a:ext cx="1711830" cy="171182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7" name="Google Shape;257;p18"/>
          <p:cNvSpPr/>
          <p:nvPr/>
        </p:nvSpPr>
        <p:spPr>
          <a:xfrm>
            <a:off x="9476026" y="3321195"/>
            <a:ext cx="1711830" cy="171182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8" name="Google Shape;258;p18"/>
          <p:cNvSpPr/>
          <p:nvPr/>
        </p:nvSpPr>
        <p:spPr>
          <a:xfrm>
            <a:off x="3120829" y="3321195"/>
            <a:ext cx="1711830" cy="171182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 name="Google Shape;259;p18"/>
          <p:cNvSpPr/>
          <p:nvPr/>
        </p:nvSpPr>
        <p:spPr>
          <a:xfrm>
            <a:off x="1007095" y="3321195"/>
            <a:ext cx="1711830" cy="171182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18"/>
          <p:cNvSpPr txBox="1"/>
          <p:nvPr/>
        </p:nvSpPr>
        <p:spPr>
          <a:xfrm>
            <a:off x="3004625" y="1262411"/>
            <a:ext cx="6182751"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Tahoma"/>
              <a:buNone/>
            </a:pPr>
            <a:r>
              <a:rPr b="1" i="0" lang="bn-IN" sz="3600" u="none" cap="none" strike="noStrike">
                <a:solidFill>
                  <a:schemeClr val="lt1"/>
                </a:solidFill>
                <a:latin typeface="Tahoma"/>
                <a:ea typeface="Tahoma"/>
                <a:cs typeface="Tahoma"/>
                <a:sym typeface="Tahoma"/>
              </a:rPr>
              <a:t>ডিজিটাল তথ্য হতে পারে</a:t>
            </a:r>
            <a:endParaRPr b="0" i="0" sz="1400" u="none" cap="none" strike="noStrike">
              <a:solidFill>
                <a:srgbClr val="000000"/>
              </a:solidFill>
              <a:latin typeface="Arial"/>
              <a:ea typeface="Arial"/>
              <a:cs typeface="Arial"/>
              <a:sym typeface="Arial"/>
            </a:endParaRPr>
          </a:p>
        </p:txBody>
      </p:sp>
      <p:sp>
        <p:nvSpPr>
          <p:cNvPr id="261" name="Google Shape;261;p18"/>
          <p:cNvSpPr txBox="1"/>
          <p:nvPr/>
        </p:nvSpPr>
        <p:spPr>
          <a:xfrm>
            <a:off x="1378634" y="5328532"/>
            <a:ext cx="992241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Tahoma"/>
              <a:buNone/>
            </a:pPr>
            <a:r>
              <a:rPr b="0" i="0" lang="bn-IN" sz="1800" u="none" cap="none" strike="noStrike">
                <a:solidFill>
                  <a:schemeClr val="lt1"/>
                </a:solidFill>
                <a:latin typeface="Tahoma"/>
                <a:ea typeface="Tahoma"/>
                <a:cs typeface="Tahoma"/>
                <a:sym typeface="Tahoma"/>
              </a:rPr>
              <a:t>সংখ্যা                        অক্ষর                       ছবি                      চলচ্চিত্র                       শব্দ</a:t>
            </a:r>
            <a:endParaRPr b="0" i="0" sz="1400" u="none" cap="none" strike="noStrike">
              <a:solidFill>
                <a:srgbClr val="000000"/>
              </a:solidFill>
              <a:latin typeface="Arial"/>
              <a:ea typeface="Arial"/>
              <a:cs typeface="Arial"/>
              <a:sym typeface="Arial"/>
            </a:endParaRPr>
          </a:p>
        </p:txBody>
      </p:sp>
      <p:pic>
        <p:nvPicPr>
          <p:cNvPr id="262" name="Google Shape;262;p18"/>
          <p:cNvPicPr preferRelativeResize="0"/>
          <p:nvPr/>
        </p:nvPicPr>
        <p:blipFill rotWithShape="1">
          <a:blip r:embed="rId3">
            <a:alphaModFix/>
          </a:blip>
          <a:srcRect b="0" l="0" r="0" t="0"/>
          <a:stretch/>
        </p:blipFill>
        <p:spPr>
          <a:xfrm>
            <a:off x="1063738" y="3388879"/>
            <a:ext cx="1587500" cy="1587500"/>
          </a:xfrm>
          <a:prstGeom prst="rect">
            <a:avLst/>
          </a:prstGeom>
          <a:noFill/>
          <a:ln>
            <a:noFill/>
          </a:ln>
        </p:spPr>
      </p:pic>
      <p:pic>
        <p:nvPicPr>
          <p:cNvPr id="263" name="Google Shape;263;p18"/>
          <p:cNvPicPr preferRelativeResize="0"/>
          <p:nvPr/>
        </p:nvPicPr>
        <p:blipFill rotWithShape="1">
          <a:blip r:embed="rId4">
            <a:alphaModFix/>
          </a:blip>
          <a:srcRect b="0" l="0" r="0" t="0"/>
          <a:stretch/>
        </p:blipFill>
        <p:spPr>
          <a:xfrm>
            <a:off x="3182994" y="3388879"/>
            <a:ext cx="1587500" cy="1587500"/>
          </a:xfrm>
          <a:prstGeom prst="rect">
            <a:avLst/>
          </a:prstGeom>
          <a:noFill/>
          <a:ln>
            <a:noFill/>
          </a:ln>
        </p:spPr>
      </p:pic>
      <p:pic>
        <p:nvPicPr>
          <p:cNvPr id="264" name="Google Shape;264;p18"/>
          <p:cNvPicPr preferRelativeResize="0"/>
          <p:nvPr/>
        </p:nvPicPr>
        <p:blipFill rotWithShape="1">
          <a:blip r:embed="rId5">
            <a:alphaModFix/>
          </a:blip>
          <a:srcRect b="0" l="0" r="0" t="0"/>
          <a:stretch/>
        </p:blipFill>
        <p:spPr>
          <a:xfrm>
            <a:off x="5302250" y="3388879"/>
            <a:ext cx="1587500" cy="1587500"/>
          </a:xfrm>
          <a:prstGeom prst="rect">
            <a:avLst/>
          </a:prstGeom>
          <a:noFill/>
          <a:ln>
            <a:noFill/>
          </a:ln>
        </p:spPr>
      </p:pic>
      <p:pic>
        <p:nvPicPr>
          <p:cNvPr id="265" name="Google Shape;265;p18"/>
          <p:cNvPicPr preferRelativeResize="0"/>
          <p:nvPr/>
        </p:nvPicPr>
        <p:blipFill rotWithShape="1">
          <a:blip r:embed="rId6">
            <a:alphaModFix/>
          </a:blip>
          <a:srcRect b="0" l="0" r="0" t="0"/>
          <a:stretch/>
        </p:blipFill>
        <p:spPr>
          <a:xfrm>
            <a:off x="7421506" y="3388879"/>
            <a:ext cx="1587500" cy="1587500"/>
          </a:xfrm>
          <a:prstGeom prst="rect">
            <a:avLst/>
          </a:prstGeom>
          <a:noFill/>
          <a:ln>
            <a:noFill/>
          </a:ln>
        </p:spPr>
      </p:pic>
      <p:pic>
        <p:nvPicPr>
          <p:cNvPr id="266" name="Google Shape;266;p18"/>
          <p:cNvPicPr preferRelativeResize="0"/>
          <p:nvPr/>
        </p:nvPicPr>
        <p:blipFill rotWithShape="1">
          <a:blip r:embed="rId7">
            <a:alphaModFix/>
          </a:blip>
          <a:srcRect b="0" l="0" r="0" t="0"/>
          <a:stretch/>
        </p:blipFill>
        <p:spPr>
          <a:xfrm>
            <a:off x="9540762" y="3388879"/>
            <a:ext cx="1587500" cy="1587500"/>
          </a:xfrm>
          <a:prstGeom prst="rect">
            <a:avLst/>
          </a:prstGeom>
          <a:noFill/>
          <a:ln>
            <a:noFill/>
          </a:ln>
        </p:spPr>
      </p:pic>
      <p:pic>
        <p:nvPicPr>
          <p:cNvPr id="267" name="Google Shape;267;p18"/>
          <p:cNvPicPr preferRelativeResize="0"/>
          <p:nvPr/>
        </p:nvPicPr>
        <p:blipFill rotWithShape="1">
          <a:blip r:embed="rId8">
            <a:alphaModFix/>
          </a:blip>
          <a:srcRect b="0" l="0" r="0" t="0"/>
          <a:stretch/>
        </p:blipFill>
        <p:spPr>
          <a:xfrm>
            <a:off x="10510405" y="5984064"/>
            <a:ext cx="1681595" cy="945898"/>
          </a:xfrm>
          <a:prstGeom prst="rect">
            <a:avLst/>
          </a:prstGeom>
          <a:noFill/>
          <a:ln>
            <a:noFill/>
          </a:ln>
        </p:spPr>
      </p:pic>
    </p:spTree>
  </p:cSld>
  <p:clrMapOvr>
    <a:masterClrMapping/>
  </p:clrMapOvr>
  <p:transition spd="slow">
    <p:wipe dir="l"/>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9"/>
          <p:cNvSpPr/>
          <p:nvPr/>
        </p:nvSpPr>
        <p:spPr>
          <a:xfrm>
            <a:off x="0" y="0"/>
            <a:ext cx="12192000" cy="6858000"/>
          </a:xfrm>
          <a:prstGeom prst="rect">
            <a:avLst/>
          </a:prstGeom>
          <a:solidFill>
            <a:srgbClr val="8BB2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 name="Google Shape;273;p19"/>
          <p:cNvSpPr/>
          <p:nvPr/>
        </p:nvSpPr>
        <p:spPr>
          <a:xfrm rot="10800000">
            <a:off x="673068" y="1"/>
            <a:ext cx="3566160" cy="1225907"/>
          </a:xfrm>
          <a:prstGeom prst="round2SameRect">
            <a:avLst>
              <a:gd fmla="val 16667" name="adj1"/>
              <a:gd fmla="val 0" name="adj2"/>
            </a:avLst>
          </a:prstGeom>
          <a:solidFill>
            <a:srgbClr val="0070C0"/>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 name="Google Shape;274;p19"/>
          <p:cNvSpPr txBox="1"/>
          <p:nvPr/>
        </p:nvSpPr>
        <p:spPr>
          <a:xfrm>
            <a:off x="4338457" y="404062"/>
            <a:ext cx="2104306" cy="48193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Arial"/>
              <a:buNone/>
            </a:pPr>
            <a:r>
              <a:rPr b="0" i="0" lang="bn-IN" sz="2400" u="none" cap="none" strike="noStrike">
                <a:solidFill>
                  <a:schemeClr val="lt1"/>
                </a:solidFill>
                <a:latin typeface="Tahoma"/>
                <a:ea typeface="Tahoma"/>
                <a:cs typeface="Tahoma"/>
                <a:sym typeface="Tahoma"/>
              </a:rPr>
              <a:t> 5 মিনিট</a:t>
            </a:r>
            <a:endParaRPr b="0" i="0" sz="1400" u="none" cap="none" strike="noStrike">
              <a:solidFill>
                <a:srgbClr val="000000"/>
              </a:solidFill>
              <a:latin typeface="Arial"/>
              <a:ea typeface="Arial"/>
              <a:cs typeface="Arial"/>
              <a:sym typeface="Arial"/>
            </a:endParaRPr>
          </a:p>
        </p:txBody>
      </p:sp>
      <p:sp>
        <p:nvSpPr>
          <p:cNvPr id="275" name="Google Shape;275;p19"/>
          <p:cNvSpPr/>
          <p:nvPr/>
        </p:nvSpPr>
        <p:spPr>
          <a:xfrm>
            <a:off x="1120799" y="259011"/>
            <a:ext cx="278038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4000"/>
              <a:buFont typeface="Tahoma"/>
              <a:buNone/>
            </a:pPr>
            <a:r>
              <a:rPr b="1" i="0" lang="bn-IN" sz="4000" u="none" cap="none" strike="noStrike">
                <a:solidFill>
                  <a:schemeClr val="lt1"/>
                </a:solidFill>
                <a:latin typeface="Tahoma"/>
                <a:ea typeface="Tahoma"/>
                <a:cs typeface="Tahoma"/>
                <a:sym typeface="Tahoma"/>
              </a:rPr>
              <a:t>কার্যকলাপ</a:t>
            </a:r>
            <a:endParaRPr b="0" i="0" sz="1400" u="none" cap="none" strike="noStrike">
              <a:solidFill>
                <a:srgbClr val="000000"/>
              </a:solidFill>
              <a:latin typeface="Arial"/>
              <a:ea typeface="Arial"/>
              <a:cs typeface="Arial"/>
              <a:sym typeface="Arial"/>
            </a:endParaRPr>
          </a:p>
        </p:txBody>
      </p:sp>
      <p:sp>
        <p:nvSpPr>
          <p:cNvPr id="276" name="Google Shape;276;p19"/>
          <p:cNvSpPr/>
          <p:nvPr/>
        </p:nvSpPr>
        <p:spPr>
          <a:xfrm>
            <a:off x="673575" y="1474225"/>
            <a:ext cx="7162200" cy="568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62626"/>
              </a:buClr>
              <a:buSzPts val="2000"/>
              <a:buFont typeface="Tahoma"/>
              <a:buNone/>
            </a:pPr>
            <a:r>
              <a:rPr b="0" i="0" lang="bn-IN" sz="2000" u="none" cap="none" strike="noStrike">
                <a:solidFill>
                  <a:srgbClr val="262626"/>
                </a:solidFill>
                <a:latin typeface="Tahoma"/>
                <a:ea typeface="Tahoma"/>
                <a:cs typeface="Tahoma"/>
                <a:sym typeface="Tahoma"/>
              </a:rPr>
              <a:t>আপনি যদি কখনও ইন্টারনেটের সাথে যুক্ত হয়ে থাকেন তবে আপনার হাত তুলুন।</a:t>
            </a:r>
            <a:r>
              <a:rPr lang="bn-IN" sz="2000">
                <a:solidFill>
                  <a:srgbClr val="262626"/>
                </a:solidFill>
                <a:latin typeface="Tahoma"/>
                <a:ea typeface="Tahoma"/>
                <a:cs typeface="Tahoma"/>
                <a:sym typeface="Tahoma"/>
              </a:rPr>
              <a:t> </a:t>
            </a:r>
            <a:r>
              <a:rPr b="0" i="0" lang="bn-IN" sz="2000" u="none" cap="none" strike="noStrike">
                <a:solidFill>
                  <a:srgbClr val="262626"/>
                </a:solidFill>
                <a:latin typeface="Tahoma"/>
                <a:ea typeface="Tahoma"/>
                <a:cs typeface="Tahoma"/>
                <a:sym typeface="Tahoma"/>
              </a:rPr>
              <a:t>হাত তুলে রাখুন যদি আপনি নিচের কাজগুলো করতে ইন্টারনেটের ব্যবহার করেন: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62626"/>
              </a:solidFill>
              <a:latin typeface="Tahoma"/>
              <a:ea typeface="Tahoma"/>
              <a:cs typeface="Tahoma"/>
              <a:sym typeface="Tahoma"/>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পরিবার এবং বন্ধুদের সাথে যোগাযোগ রাখতে</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তথ্য খুঁজতে</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ছবি বা ইমেজ শেয়ার করতে</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চাকরির </a:t>
            </a:r>
            <a:r>
              <a:rPr lang="bn-IN" sz="2000">
                <a:solidFill>
                  <a:srgbClr val="262626"/>
                </a:solidFill>
                <a:latin typeface="Tahoma"/>
                <a:ea typeface="Tahoma"/>
                <a:cs typeface="Tahoma"/>
                <a:sym typeface="Tahoma"/>
              </a:rPr>
              <a:t>খুঁজতে</a:t>
            </a:r>
            <a:r>
              <a:rPr b="0" i="0" lang="bn-IN" sz="2000" u="none" cap="none" strike="noStrike">
                <a:solidFill>
                  <a:srgbClr val="262626"/>
                </a:solidFill>
                <a:latin typeface="Tahoma"/>
                <a:ea typeface="Tahoma"/>
                <a:cs typeface="Tahoma"/>
                <a:sym typeface="Tahoma"/>
              </a:rPr>
              <a:t> বা আবেদন করতে</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ইমেল পাঠাতে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গেম খেলতে</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ছবি দেখতে</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কেনাকাটা করতে</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একটি ব্লগের মতো আপনার লেখা কোনও কিছু পোস্ট বা প্রকাশ করতে।</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ব্যাংক পরিচালনায়</a:t>
            </a:r>
            <a:endParaRPr b="0" i="0" sz="2000" u="none" cap="none" strike="noStrike">
              <a:solidFill>
                <a:srgbClr val="262626"/>
              </a:solidFill>
              <a:latin typeface="Tahoma"/>
              <a:ea typeface="Tahoma"/>
              <a:cs typeface="Tahoma"/>
              <a:sym typeface="Tahoma"/>
            </a:endParaRPr>
          </a:p>
          <a:p>
            <a:pPr indent="-457200" lvl="0" marL="457200" marR="0" rtl="0" algn="l">
              <a:lnSpc>
                <a:spcPct val="100000"/>
              </a:lnSpc>
              <a:spcBef>
                <a:spcPts val="0"/>
              </a:spcBef>
              <a:spcAft>
                <a:spcPts val="0"/>
              </a:spcAft>
              <a:buClr>
                <a:srgbClr val="262626"/>
              </a:buClr>
              <a:buSzPts val="2000"/>
              <a:buFont typeface="Arial"/>
              <a:buAutoNum type="arabicPeriod"/>
            </a:pPr>
            <a:r>
              <a:rPr b="0" i="0" lang="bn-IN" sz="2000" u="none" cap="none" strike="noStrike">
                <a:solidFill>
                  <a:srgbClr val="262626"/>
                </a:solidFill>
                <a:latin typeface="Tahoma"/>
                <a:ea typeface="Tahoma"/>
                <a:cs typeface="Tahoma"/>
                <a:sym typeface="Tahoma"/>
              </a:rPr>
              <a:t>ব্যবসা চালাতে</a:t>
            </a:r>
            <a:endParaRPr b="0" i="0" sz="1400" u="none" cap="none" strike="noStrike">
              <a:solidFill>
                <a:srgbClr val="000000"/>
              </a:solidFill>
              <a:latin typeface="Arial"/>
              <a:ea typeface="Arial"/>
              <a:cs typeface="Arial"/>
              <a:sym typeface="Arial"/>
            </a:endParaRPr>
          </a:p>
        </p:txBody>
      </p:sp>
      <p:pic>
        <p:nvPicPr>
          <p:cNvPr id="277" name="Google Shape;277;p19"/>
          <p:cNvPicPr preferRelativeResize="0"/>
          <p:nvPr/>
        </p:nvPicPr>
        <p:blipFill rotWithShape="1">
          <a:blip r:embed="rId3">
            <a:alphaModFix/>
          </a:blip>
          <a:srcRect b="3243" l="0" r="0" t="0"/>
          <a:stretch/>
        </p:blipFill>
        <p:spPr>
          <a:xfrm>
            <a:off x="7509385" y="668738"/>
            <a:ext cx="4529207" cy="6173672"/>
          </a:xfrm>
          <a:prstGeom prst="rect">
            <a:avLst/>
          </a:prstGeom>
          <a:noFill/>
          <a:ln>
            <a:noFill/>
          </a:ln>
        </p:spPr>
      </p:pic>
      <p:pic>
        <p:nvPicPr>
          <p:cNvPr id="278" name="Google Shape;278;p19"/>
          <p:cNvPicPr preferRelativeResize="0"/>
          <p:nvPr/>
        </p:nvPicPr>
        <p:blipFill rotWithShape="1">
          <a:blip r:embed="rId4">
            <a:alphaModFix/>
          </a:blip>
          <a:srcRect b="0" l="0" r="0" t="0"/>
          <a:stretch/>
        </p:blipFill>
        <p:spPr>
          <a:xfrm>
            <a:off x="10510405" y="5984064"/>
            <a:ext cx="1681595" cy="945898"/>
          </a:xfrm>
          <a:prstGeom prst="rect">
            <a:avLst/>
          </a:prstGeom>
          <a:noFill/>
          <a:ln>
            <a:noFill/>
          </a:ln>
        </p:spPr>
      </p:pic>
    </p:spTree>
  </p:cSld>
  <p:clrMapOvr>
    <a:masterClrMapping/>
  </p:clrMapOvr>
  <p:transition spd="slow">
    <p:wipe dir="l"/>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2"/>
          <p:cNvSpPr/>
          <p:nvPr/>
        </p:nvSpPr>
        <p:spPr>
          <a:xfrm>
            <a:off x="118350" y="124853"/>
            <a:ext cx="12192000" cy="6858000"/>
          </a:xfrm>
          <a:prstGeom prst="rect">
            <a:avLst/>
          </a:prstGeom>
          <a:solidFill>
            <a:srgbClr val="F5724D"/>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 name="Google Shape;87;p2"/>
          <p:cNvSpPr/>
          <p:nvPr/>
        </p:nvSpPr>
        <p:spPr>
          <a:xfrm>
            <a:off x="7915755" y="1791578"/>
            <a:ext cx="3141668" cy="4356000"/>
          </a:xfrm>
          <a:prstGeom prst="rect">
            <a:avLst/>
          </a:prstGeom>
          <a:solidFill>
            <a:srgbClr val="D7DFF0"/>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 name="Google Shape;88;p2"/>
          <p:cNvSpPr/>
          <p:nvPr/>
        </p:nvSpPr>
        <p:spPr>
          <a:xfrm>
            <a:off x="4776331" y="1791578"/>
            <a:ext cx="2976252" cy="4356000"/>
          </a:xfrm>
          <a:prstGeom prst="rect">
            <a:avLst/>
          </a:prstGeom>
          <a:solidFill>
            <a:srgbClr val="D7DFF0"/>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9" name="Google Shape;89;p2"/>
          <p:cNvSpPr/>
          <p:nvPr/>
        </p:nvSpPr>
        <p:spPr>
          <a:xfrm>
            <a:off x="977448" y="1791578"/>
            <a:ext cx="3594965" cy="4356000"/>
          </a:xfrm>
          <a:prstGeom prst="rect">
            <a:avLst/>
          </a:prstGeom>
          <a:solidFill>
            <a:schemeClr val="accent1"/>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0" name="Google Shape;90;p2"/>
          <p:cNvSpPr/>
          <p:nvPr/>
        </p:nvSpPr>
        <p:spPr>
          <a:xfrm>
            <a:off x="1235216" y="5052455"/>
            <a:ext cx="3193500" cy="766500"/>
          </a:xfrm>
          <a:prstGeom prst="rect">
            <a:avLst/>
          </a:prstGeom>
          <a:solidFill>
            <a:schemeClr val="lt1"/>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1" name="Google Shape;91;p2"/>
          <p:cNvSpPr/>
          <p:nvPr/>
        </p:nvSpPr>
        <p:spPr>
          <a:xfrm>
            <a:off x="8100044" y="5198554"/>
            <a:ext cx="2699272" cy="766634"/>
          </a:xfrm>
          <a:prstGeom prst="rect">
            <a:avLst/>
          </a:prstGeom>
          <a:solidFill>
            <a:schemeClr val="lt1"/>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 name="Google Shape;92;p2"/>
          <p:cNvSpPr/>
          <p:nvPr/>
        </p:nvSpPr>
        <p:spPr>
          <a:xfrm>
            <a:off x="4939502" y="5198554"/>
            <a:ext cx="2664821" cy="766634"/>
          </a:xfrm>
          <a:prstGeom prst="rect">
            <a:avLst/>
          </a:prstGeom>
          <a:solidFill>
            <a:schemeClr val="lt1"/>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 name="Google Shape;93;p2"/>
          <p:cNvSpPr txBox="1"/>
          <p:nvPr/>
        </p:nvSpPr>
        <p:spPr>
          <a:xfrm>
            <a:off x="442325" y="472975"/>
            <a:ext cx="11449500" cy="945900"/>
          </a:xfrm>
          <a:prstGeom prst="rect">
            <a:avLst/>
          </a:prstGeom>
          <a:noFill/>
          <a:ln>
            <a:noFill/>
          </a:ln>
        </p:spPr>
        <p:txBody>
          <a:bodyPr anchorCtr="0" anchor="t" bIns="45700" lIns="91425" spcFirstLastPara="1" rIns="91425" wrap="square" tIns="45700">
            <a:spAutoFit/>
          </a:bodyPr>
          <a:lstStyle/>
          <a:p>
            <a:pPr indent="0" lvl="0" marL="0" marR="0" rtl="0" algn="ctr">
              <a:lnSpc>
                <a:spcPct val="97222"/>
              </a:lnSpc>
              <a:spcBef>
                <a:spcPts val="0"/>
              </a:spcBef>
              <a:spcAft>
                <a:spcPts val="0"/>
              </a:spcAft>
              <a:buClr>
                <a:schemeClr val="lt1"/>
              </a:buClr>
              <a:buSzPts val="3600"/>
              <a:buFont typeface="Tahoma"/>
              <a:buNone/>
            </a:pPr>
            <a:r>
              <a:rPr b="1" i="0" lang="bn-IN" sz="3000" u="none" cap="none" strike="noStrike">
                <a:solidFill>
                  <a:srgbClr val="FFFF00"/>
                </a:solidFill>
                <a:latin typeface="Tahoma"/>
                <a:ea typeface="Tahoma"/>
                <a:cs typeface="Tahoma"/>
                <a:sym typeface="Tahoma"/>
              </a:rPr>
              <a:t>একজন দায়িত্ববান ডিজিটাল ব্যবহারকারী</a:t>
            </a:r>
            <a:r>
              <a:rPr b="1" lang="bn-IN" sz="3000">
                <a:solidFill>
                  <a:srgbClr val="FFFF00"/>
                </a:solidFill>
                <a:latin typeface="Tahoma"/>
                <a:ea typeface="Tahoma"/>
                <a:cs typeface="Tahoma"/>
                <a:sym typeface="Tahoma"/>
              </a:rPr>
              <a:t>র হওয়ার পথে</a:t>
            </a:r>
            <a:r>
              <a:rPr b="1" i="0" lang="bn-IN" sz="3000" u="none" cap="none" strike="noStrike">
                <a:solidFill>
                  <a:srgbClr val="FFFF00"/>
                </a:solidFill>
                <a:latin typeface="Tahoma"/>
                <a:ea typeface="Tahoma"/>
                <a:cs typeface="Tahoma"/>
                <a:sym typeface="Tahoma"/>
              </a:rPr>
              <a:t> আপনার যাত্রা</a:t>
            </a:r>
            <a:endParaRPr b="1" i="0" sz="3000" u="none" cap="none" strike="noStrike">
              <a:solidFill>
                <a:schemeClr val="lt1"/>
              </a:solidFill>
              <a:latin typeface="Tahoma"/>
              <a:ea typeface="Tahoma"/>
              <a:cs typeface="Tahoma"/>
              <a:sym typeface="Tahoma"/>
            </a:endParaRPr>
          </a:p>
        </p:txBody>
      </p:sp>
      <p:sp>
        <p:nvSpPr>
          <p:cNvPr id="94" name="Google Shape;94;p2"/>
          <p:cNvSpPr txBox="1"/>
          <p:nvPr/>
        </p:nvSpPr>
        <p:spPr>
          <a:xfrm>
            <a:off x="1167222" y="3096925"/>
            <a:ext cx="2659919" cy="33855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bn-IN" sz="1600" u="none" cap="none" strike="noStrike">
                <a:solidFill>
                  <a:schemeClr val="lt1"/>
                </a:solidFill>
                <a:latin typeface="Tahoma"/>
                <a:ea typeface="Tahoma"/>
                <a:cs typeface="Tahoma"/>
                <a:sym typeface="Tahoma"/>
              </a:rPr>
              <a:t>ইন্টারনেট </a:t>
            </a:r>
            <a:r>
              <a:rPr lang="bn-IN" sz="1600">
                <a:solidFill>
                  <a:schemeClr val="lt1"/>
                </a:solidFill>
                <a:latin typeface="Tahoma"/>
                <a:ea typeface="Tahoma"/>
                <a:cs typeface="Tahoma"/>
                <a:sym typeface="Tahoma"/>
              </a:rPr>
              <a:t>কী?</a:t>
            </a:r>
            <a:endParaRPr b="0" i="0" sz="1400" u="none" cap="none" strike="noStrike">
              <a:solidFill>
                <a:srgbClr val="000000"/>
              </a:solidFill>
              <a:latin typeface="Arial"/>
              <a:ea typeface="Arial"/>
              <a:cs typeface="Arial"/>
              <a:sym typeface="Arial"/>
            </a:endParaRPr>
          </a:p>
        </p:txBody>
      </p:sp>
      <p:sp>
        <p:nvSpPr>
          <p:cNvPr id="95" name="Google Shape;95;p2"/>
          <p:cNvSpPr txBox="1"/>
          <p:nvPr/>
        </p:nvSpPr>
        <p:spPr>
          <a:xfrm>
            <a:off x="1167221" y="3643107"/>
            <a:ext cx="2818969" cy="58477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bn-IN" sz="1600" u="none" cap="none" strike="noStrike">
                <a:solidFill>
                  <a:schemeClr val="lt1"/>
                </a:solidFill>
                <a:latin typeface="Tahoma"/>
                <a:ea typeface="Tahoma"/>
                <a:cs typeface="Tahoma"/>
                <a:sym typeface="Tahoma"/>
              </a:rPr>
              <a:t>নিজের ডিজিটাল </a:t>
            </a:r>
            <a:r>
              <a:rPr b="1" i="0" lang="bn-IN" sz="1600" u="none" cap="none" strike="noStrike">
                <a:solidFill>
                  <a:srgbClr val="FFFF00"/>
                </a:solidFill>
                <a:latin typeface="Tahoma"/>
                <a:ea typeface="Tahoma"/>
                <a:cs typeface="Tahoma"/>
                <a:sym typeface="Tahoma"/>
              </a:rPr>
              <a:t>ফুটপ্রিন্টের</a:t>
            </a:r>
            <a:r>
              <a:rPr b="0" i="0" lang="bn-IN" sz="1600" u="none" cap="none" strike="noStrike">
                <a:solidFill>
                  <a:schemeClr val="lt1"/>
                </a:solidFill>
                <a:latin typeface="Tahoma"/>
                <a:ea typeface="Tahoma"/>
                <a:cs typeface="Tahoma"/>
                <a:sym typeface="Tahoma"/>
              </a:rPr>
              <a:t> বিষয়ে বোঝা</a:t>
            </a:r>
            <a:endParaRPr b="0" i="0" sz="1400" u="none" cap="none" strike="noStrike">
              <a:solidFill>
                <a:srgbClr val="000000"/>
              </a:solidFill>
              <a:latin typeface="Arial"/>
              <a:ea typeface="Arial"/>
              <a:cs typeface="Arial"/>
              <a:sym typeface="Arial"/>
            </a:endParaRPr>
          </a:p>
        </p:txBody>
      </p:sp>
      <p:sp>
        <p:nvSpPr>
          <p:cNvPr id="96" name="Google Shape;96;p2"/>
          <p:cNvSpPr txBox="1"/>
          <p:nvPr/>
        </p:nvSpPr>
        <p:spPr>
          <a:xfrm>
            <a:off x="1167223" y="4493722"/>
            <a:ext cx="3122496" cy="33855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bn-IN" sz="1600" u="none" cap="none" strike="noStrike">
                <a:solidFill>
                  <a:schemeClr val="lt1"/>
                </a:solidFill>
                <a:latin typeface="Tahoma"/>
                <a:ea typeface="Tahoma"/>
                <a:cs typeface="Tahoma"/>
                <a:sym typeface="Tahoma"/>
              </a:rPr>
              <a:t>আপনার ডিজিটাল পরিচয় রক্ষা করা</a:t>
            </a:r>
            <a:endParaRPr b="0" i="0" sz="1400" u="none" cap="none" strike="noStrike">
              <a:solidFill>
                <a:srgbClr val="000000"/>
              </a:solidFill>
              <a:latin typeface="Arial"/>
              <a:ea typeface="Arial"/>
              <a:cs typeface="Arial"/>
              <a:sym typeface="Arial"/>
            </a:endParaRPr>
          </a:p>
        </p:txBody>
      </p:sp>
      <p:sp>
        <p:nvSpPr>
          <p:cNvPr id="97" name="Google Shape;97;p2"/>
          <p:cNvSpPr txBox="1"/>
          <p:nvPr/>
        </p:nvSpPr>
        <p:spPr>
          <a:xfrm>
            <a:off x="4981417" y="3176796"/>
            <a:ext cx="2554367" cy="830993"/>
          </a:xfrm>
          <a:prstGeom prst="rect">
            <a:avLst/>
          </a:prstGeom>
          <a:noFill/>
          <a:ln>
            <a:noFill/>
          </a:ln>
        </p:spPr>
        <p:txBody>
          <a:bodyPr anchorCtr="0" anchor="t" bIns="45700" lIns="45700" spcFirstLastPara="1" rIns="45700" wrap="square" tIns="45700">
            <a:spAutoFit/>
          </a:bodyPr>
          <a:lstStyle/>
          <a:p>
            <a:pPr indent="0" lvl="0" marL="457200" marR="0" rtl="0" algn="l">
              <a:lnSpc>
                <a:spcPct val="100000"/>
              </a:lnSpc>
              <a:spcBef>
                <a:spcPts val="0"/>
              </a:spcBef>
              <a:spcAft>
                <a:spcPts val="0"/>
              </a:spcAft>
              <a:buClr>
                <a:srgbClr val="000000"/>
              </a:buClr>
              <a:buSzPts val="1600"/>
              <a:buFont typeface="Arial"/>
              <a:buNone/>
            </a:pPr>
            <a:r>
              <a:rPr b="0" i="0" lang="bn-IN" sz="1600" u="none" cap="none" strike="noStrike">
                <a:solidFill>
                  <a:srgbClr val="000000"/>
                </a:solidFill>
                <a:latin typeface="Tahoma"/>
                <a:ea typeface="Tahoma"/>
                <a:cs typeface="Tahoma"/>
                <a:sym typeface="Tahoma"/>
              </a:rPr>
              <a:t>যোগাযোগের প্রতি শ্রদ্ধাশীল ও বিনয়ী হওয়া</a:t>
            </a:r>
            <a:endParaRPr b="0" i="0" sz="1600" u="none" cap="none" strike="sngStrike">
              <a:solidFill>
                <a:srgbClr val="000000"/>
              </a:solidFill>
              <a:latin typeface="Tahoma"/>
              <a:ea typeface="Tahoma"/>
              <a:cs typeface="Tahoma"/>
              <a:sym typeface="Tahoma"/>
            </a:endParaRPr>
          </a:p>
        </p:txBody>
      </p:sp>
      <p:sp>
        <p:nvSpPr>
          <p:cNvPr id="98" name="Google Shape;98;p2"/>
          <p:cNvSpPr txBox="1"/>
          <p:nvPr/>
        </p:nvSpPr>
        <p:spPr>
          <a:xfrm>
            <a:off x="4893055" y="4098342"/>
            <a:ext cx="2757714" cy="954103"/>
          </a:xfrm>
          <a:prstGeom prst="rect">
            <a:avLst/>
          </a:prstGeom>
          <a:noFill/>
          <a:ln>
            <a:noFill/>
          </a:ln>
        </p:spPr>
        <p:txBody>
          <a:bodyPr anchorCtr="0" anchor="t" bIns="45700" lIns="45700" spcFirstLastPara="1" rIns="45700" wrap="square" tIns="45700">
            <a:spAutoFit/>
          </a:bodyPr>
          <a:lstStyle/>
          <a:p>
            <a:pPr indent="0" lvl="0" marL="457200" marR="0" rtl="0" algn="l">
              <a:lnSpc>
                <a:spcPct val="100000"/>
              </a:lnSpc>
              <a:spcBef>
                <a:spcPts val="0"/>
              </a:spcBef>
              <a:spcAft>
                <a:spcPts val="0"/>
              </a:spcAft>
              <a:buClr>
                <a:srgbClr val="000000"/>
              </a:buClr>
              <a:buSzPts val="1400"/>
              <a:buFont typeface="Arial"/>
              <a:buNone/>
            </a:pPr>
            <a:r>
              <a:rPr b="0" i="0" lang="bn-IN" sz="1400" u="none" cap="none" strike="noStrike">
                <a:solidFill>
                  <a:srgbClr val="000000"/>
                </a:solidFill>
                <a:latin typeface="Tahoma"/>
                <a:ea typeface="Tahoma"/>
                <a:cs typeface="Tahoma"/>
                <a:sym typeface="Tahoma"/>
              </a:rPr>
              <a:t>ব্যস্ততার মাঝে অনলাইনে ইতিবাচক মনোভাব বজায় রাখা</a:t>
            </a:r>
            <a:endParaRPr b="0" i="0" sz="1400" u="none" cap="none" strike="sngStrike">
              <a:solidFill>
                <a:srgbClr val="000000"/>
              </a:solidFill>
              <a:latin typeface="Tahoma"/>
              <a:ea typeface="Tahoma"/>
              <a:cs typeface="Tahoma"/>
              <a:sym typeface="Tahoma"/>
            </a:endParaRPr>
          </a:p>
        </p:txBody>
      </p:sp>
      <p:sp>
        <p:nvSpPr>
          <p:cNvPr id="99" name="Google Shape;99;p2"/>
          <p:cNvSpPr txBox="1"/>
          <p:nvPr/>
        </p:nvSpPr>
        <p:spPr>
          <a:xfrm>
            <a:off x="8217611" y="3197110"/>
            <a:ext cx="1740712" cy="58477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bn-IN" sz="1600" u="none" cap="none" strike="noStrike">
                <a:solidFill>
                  <a:srgbClr val="000000"/>
                </a:solidFill>
                <a:latin typeface="Tahoma"/>
                <a:ea typeface="Tahoma"/>
                <a:cs typeface="Tahoma"/>
                <a:sym typeface="Tahoma"/>
              </a:rPr>
              <a:t>সূক্ষ্ম চিন্তাবিদ হওয়া</a:t>
            </a:r>
            <a:endParaRPr b="0" i="0" sz="1400" u="none" cap="none" strike="noStrike">
              <a:solidFill>
                <a:srgbClr val="000000"/>
              </a:solidFill>
              <a:latin typeface="Arial"/>
              <a:ea typeface="Arial"/>
              <a:cs typeface="Arial"/>
              <a:sym typeface="Arial"/>
            </a:endParaRPr>
          </a:p>
        </p:txBody>
      </p:sp>
      <p:sp>
        <p:nvSpPr>
          <p:cNvPr id="100" name="Google Shape;100;p2"/>
          <p:cNvSpPr txBox="1"/>
          <p:nvPr/>
        </p:nvSpPr>
        <p:spPr>
          <a:xfrm>
            <a:off x="8217611" y="4247480"/>
            <a:ext cx="1394583" cy="58477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bn-IN" sz="1600" u="none" cap="none" strike="noStrike">
                <a:solidFill>
                  <a:srgbClr val="000000"/>
                </a:solidFill>
                <a:latin typeface="Tahoma"/>
                <a:ea typeface="Tahoma"/>
                <a:cs typeface="Tahoma"/>
                <a:sym typeface="Tahoma"/>
              </a:rPr>
              <a:t>মিথ্যা খবর সনাক্ত  করা</a:t>
            </a:r>
            <a:endParaRPr b="0" i="0" sz="1400" u="none" cap="none" strike="noStrike">
              <a:solidFill>
                <a:srgbClr val="000000"/>
              </a:solidFill>
              <a:latin typeface="Arial"/>
              <a:ea typeface="Arial"/>
              <a:cs typeface="Arial"/>
              <a:sym typeface="Arial"/>
            </a:endParaRPr>
          </a:p>
        </p:txBody>
      </p:sp>
      <p:sp>
        <p:nvSpPr>
          <p:cNvPr id="101" name="Google Shape;101;p2"/>
          <p:cNvSpPr txBox="1"/>
          <p:nvPr/>
        </p:nvSpPr>
        <p:spPr>
          <a:xfrm>
            <a:off x="1818673" y="1945246"/>
            <a:ext cx="1733864" cy="1118255"/>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chemeClr val="lt1"/>
              </a:buClr>
              <a:buSzPts val="1600"/>
              <a:buFont typeface="Tahoma"/>
              <a:buNone/>
            </a:pPr>
            <a:r>
              <a:rPr b="1" i="0" lang="bn-IN" sz="1600" u="none" cap="none" strike="noStrike">
                <a:solidFill>
                  <a:schemeClr val="lt1"/>
                </a:solidFill>
                <a:latin typeface="Tahoma"/>
                <a:ea typeface="Tahoma"/>
                <a:cs typeface="Tahoma"/>
                <a:sym typeface="Tahoma"/>
              </a:rPr>
              <a:t>আপনার ডিজিটাল </a:t>
            </a:r>
            <a:r>
              <a:rPr b="1" i="0" lang="bn-IN" sz="1600" u="none" cap="none" strike="noStrike">
                <a:solidFill>
                  <a:srgbClr val="FFFF00"/>
                </a:solidFill>
                <a:latin typeface="Tahoma"/>
                <a:ea typeface="Tahoma"/>
                <a:cs typeface="Tahoma"/>
                <a:sym typeface="Tahoma"/>
              </a:rPr>
              <a:t>ফুটপ্রিন্ট</a:t>
            </a:r>
            <a:endParaRPr b="1" i="0" sz="1600" u="none" cap="none" strike="noStrike">
              <a:solidFill>
                <a:schemeClr val="lt1"/>
              </a:solidFill>
              <a:latin typeface="Tahoma"/>
              <a:ea typeface="Tahoma"/>
              <a:cs typeface="Tahoma"/>
              <a:sym typeface="Tahoma"/>
            </a:endParaRPr>
          </a:p>
        </p:txBody>
      </p:sp>
      <p:sp>
        <p:nvSpPr>
          <p:cNvPr id="102" name="Google Shape;102;p2"/>
          <p:cNvSpPr txBox="1"/>
          <p:nvPr/>
        </p:nvSpPr>
        <p:spPr>
          <a:xfrm>
            <a:off x="5266035" y="2153490"/>
            <a:ext cx="2029379"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4267B3"/>
              </a:buClr>
              <a:buSzPts val="1600"/>
              <a:buFont typeface="Tahoma"/>
              <a:buNone/>
            </a:pPr>
            <a:r>
              <a:rPr b="1" i="0" lang="bn-IN" sz="1600" u="none" cap="none" strike="noStrike">
                <a:solidFill>
                  <a:srgbClr val="4267B3"/>
                </a:solidFill>
                <a:latin typeface="Tahoma"/>
                <a:ea typeface="Tahoma"/>
                <a:cs typeface="Tahoma"/>
                <a:sym typeface="Tahoma"/>
              </a:rPr>
              <a:t>একজন</a:t>
            </a:r>
            <a:br>
              <a:rPr b="1" i="0" lang="bn-IN" sz="1600" u="none" cap="none" strike="noStrike">
                <a:solidFill>
                  <a:srgbClr val="4267B3"/>
                </a:solidFill>
                <a:latin typeface="Tahoma"/>
                <a:ea typeface="Tahoma"/>
                <a:cs typeface="Tahoma"/>
                <a:sym typeface="Tahoma"/>
              </a:rPr>
            </a:br>
            <a:r>
              <a:rPr b="1" i="0" lang="bn-IN" sz="1600" u="none" cap="none" strike="noStrike">
                <a:solidFill>
                  <a:srgbClr val="4267B3"/>
                </a:solidFill>
                <a:latin typeface="Tahoma"/>
                <a:ea typeface="Tahoma"/>
                <a:cs typeface="Tahoma"/>
                <a:sym typeface="Tahoma"/>
              </a:rPr>
              <a:t> ডিজিটাল নাগরিক হিসেবে করণীয়</a:t>
            </a:r>
            <a:endParaRPr b="1" i="0" sz="1600" u="none" cap="none" strike="noStrike">
              <a:solidFill>
                <a:srgbClr val="4267B3"/>
              </a:solidFill>
              <a:latin typeface="Tahoma"/>
              <a:ea typeface="Tahoma"/>
              <a:cs typeface="Tahoma"/>
              <a:sym typeface="Tahoma"/>
            </a:endParaRPr>
          </a:p>
        </p:txBody>
      </p:sp>
      <p:sp>
        <p:nvSpPr>
          <p:cNvPr id="103" name="Google Shape;103;p2"/>
          <p:cNvSpPr txBox="1"/>
          <p:nvPr/>
        </p:nvSpPr>
        <p:spPr>
          <a:xfrm>
            <a:off x="8407389" y="2129779"/>
            <a:ext cx="2193807" cy="58330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4267B3"/>
              </a:buClr>
              <a:buSzPts val="1600"/>
              <a:buFont typeface="Tahoma"/>
              <a:buNone/>
            </a:pPr>
            <a:r>
              <a:rPr b="1" i="0" lang="bn-IN" sz="1600" u="none" cap="none" strike="noStrike">
                <a:solidFill>
                  <a:srgbClr val="4267B3"/>
                </a:solidFill>
                <a:latin typeface="Tahoma"/>
                <a:ea typeface="Tahoma"/>
                <a:cs typeface="Tahoma"/>
                <a:sym typeface="Tahoma"/>
              </a:rPr>
              <a:t>একজন </a:t>
            </a:r>
            <a:endParaRPr b="0" i="0" sz="1400" u="none" cap="none" strike="noStrike">
              <a:solidFill>
                <a:srgbClr val="000000"/>
              </a:solidFill>
              <a:latin typeface="Arial"/>
              <a:ea typeface="Arial"/>
              <a:cs typeface="Arial"/>
              <a:sym typeface="Arial"/>
            </a:endParaRPr>
          </a:p>
          <a:p>
            <a:pPr indent="0" lvl="0" marL="0" marR="0" rtl="0" algn="ctr">
              <a:lnSpc>
                <a:spcPct val="125000"/>
              </a:lnSpc>
              <a:spcBef>
                <a:spcPts val="0"/>
              </a:spcBef>
              <a:spcAft>
                <a:spcPts val="0"/>
              </a:spcAft>
              <a:buClr>
                <a:srgbClr val="4267B3"/>
              </a:buClr>
              <a:buSzPts val="1600"/>
              <a:buFont typeface="Tahoma"/>
              <a:buNone/>
            </a:pPr>
            <a:r>
              <a:rPr b="1" i="0" lang="bn-IN" sz="1600" u="none" cap="none" strike="noStrike">
                <a:solidFill>
                  <a:srgbClr val="4267B3"/>
                </a:solidFill>
                <a:latin typeface="Tahoma"/>
                <a:ea typeface="Tahoma"/>
                <a:cs typeface="Tahoma"/>
                <a:sym typeface="Tahoma"/>
              </a:rPr>
              <a:t>সূক্ষ্ম চিন্তাবিদ হওয়া</a:t>
            </a:r>
            <a:endParaRPr b="0" i="0" sz="1400" u="none" cap="none" strike="noStrike">
              <a:solidFill>
                <a:srgbClr val="000000"/>
              </a:solidFill>
              <a:latin typeface="Arial"/>
              <a:ea typeface="Arial"/>
              <a:cs typeface="Arial"/>
              <a:sym typeface="Arial"/>
            </a:endParaRPr>
          </a:p>
        </p:txBody>
      </p:sp>
      <p:sp>
        <p:nvSpPr>
          <p:cNvPr id="104" name="Google Shape;104;p2"/>
          <p:cNvSpPr txBox="1"/>
          <p:nvPr/>
        </p:nvSpPr>
        <p:spPr>
          <a:xfrm>
            <a:off x="1453528" y="5122290"/>
            <a:ext cx="2770504" cy="861774"/>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4267B3"/>
              </a:buClr>
              <a:buSzPts val="1000"/>
              <a:buFont typeface="Tahoma"/>
              <a:buNone/>
            </a:pPr>
            <a:r>
              <a:rPr b="0" i="0" lang="bn-IN" sz="1000" u="none" cap="none" strike="noStrike">
                <a:solidFill>
                  <a:srgbClr val="4267B3"/>
                </a:solidFill>
                <a:latin typeface="Tahoma"/>
                <a:ea typeface="Tahoma"/>
                <a:cs typeface="Tahoma"/>
                <a:sym typeface="Tahoma"/>
              </a:rPr>
              <a:t>ডিজিটাল জগতে নিজের প্রকৃত পরিচয়ের প্রতিফলন ঘটান </a:t>
            </a:r>
            <a:endParaRPr b="0" i="0" sz="1000" u="none" cap="none" strike="sngStrike">
              <a:solidFill>
                <a:srgbClr val="4267B3"/>
              </a:solidFill>
              <a:latin typeface="Tahoma"/>
              <a:ea typeface="Tahoma"/>
              <a:cs typeface="Tahoma"/>
              <a:sym typeface="Tahoma"/>
            </a:endParaRPr>
          </a:p>
        </p:txBody>
      </p:sp>
      <p:sp>
        <p:nvSpPr>
          <p:cNvPr id="105" name="Google Shape;105;p2"/>
          <p:cNvSpPr txBox="1"/>
          <p:nvPr/>
        </p:nvSpPr>
        <p:spPr>
          <a:xfrm>
            <a:off x="5052263" y="5289528"/>
            <a:ext cx="2446070" cy="605294"/>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4267B3"/>
              </a:buClr>
              <a:buSzPts val="1600"/>
              <a:buFont typeface="Tahoma"/>
              <a:buNone/>
            </a:pPr>
            <a:r>
              <a:rPr b="0" i="0" lang="bn-IN" sz="1600" u="none" cap="none" strike="noStrike">
                <a:solidFill>
                  <a:srgbClr val="4267B3"/>
                </a:solidFill>
                <a:latin typeface="Tahoma"/>
                <a:ea typeface="Tahoma"/>
                <a:cs typeface="Tahoma"/>
                <a:sym typeface="Tahoma"/>
              </a:rPr>
              <a:t>দায়িত্বশীলভাবে অন্যদের সাথে যুক্ত হওয়া</a:t>
            </a:r>
            <a:endParaRPr b="0" i="0" sz="1600" u="none" cap="none" strike="noStrike">
              <a:solidFill>
                <a:srgbClr val="4267B3"/>
              </a:solidFill>
              <a:latin typeface="Tahoma"/>
              <a:ea typeface="Tahoma"/>
              <a:cs typeface="Tahoma"/>
              <a:sym typeface="Tahoma"/>
            </a:endParaRPr>
          </a:p>
        </p:txBody>
      </p:sp>
      <p:sp>
        <p:nvSpPr>
          <p:cNvPr id="106" name="Google Shape;106;p2"/>
          <p:cNvSpPr txBox="1"/>
          <p:nvPr/>
        </p:nvSpPr>
        <p:spPr>
          <a:xfrm>
            <a:off x="8362331" y="5289528"/>
            <a:ext cx="2174697"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4267B3"/>
              </a:buClr>
              <a:buSzPts val="1600"/>
              <a:buFont typeface="Tahoma"/>
              <a:buNone/>
            </a:pPr>
            <a:r>
              <a:rPr b="0" i="0" lang="bn-IN" sz="1600" u="none" cap="none" strike="noStrike">
                <a:solidFill>
                  <a:srgbClr val="4267B3"/>
                </a:solidFill>
                <a:latin typeface="Tahoma"/>
                <a:ea typeface="Tahoma"/>
                <a:cs typeface="Tahoma"/>
                <a:sym typeface="Tahoma"/>
              </a:rPr>
              <a:t>অনলাইনে সূক্ষ্মভাবে চিন্তা করা</a:t>
            </a:r>
            <a:endParaRPr b="0" i="0" sz="1600" u="none" cap="none" strike="noStrike">
              <a:solidFill>
                <a:srgbClr val="4267B3"/>
              </a:solidFill>
              <a:latin typeface="Tahoma"/>
              <a:ea typeface="Tahoma"/>
              <a:cs typeface="Tahoma"/>
              <a:sym typeface="Tahoma"/>
            </a:endParaRPr>
          </a:p>
        </p:txBody>
      </p:sp>
      <p:cxnSp>
        <p:nvCxnSpPr>
          <p:cNvPr id="107" name="Google Shape;107;p2"/>
          <p:cNvCxnSpPr/>
          <p:nvPr/>
        </p:nvCxnSpPr>
        <p:spPr>
          <a:xfrm rot="10800000">
            <a:off x="1167222" y="2970770"/>
            <a:ext cx="3207787" cy="0"/>
          </a:xfrm>
          <a:prstGeom prst="straightConnector1">
            <a:avLst/>
          </a:prstGeom>
          <a:noFill/>
          <a:ln cap="flat" cmpd="sng" w="9525">
            <a:solidFill>
              <a:srgbClr val="54C6EC"/>
            </a:solidFill>
            <a:prstDash val="solid"/>
            <a:miter lim="800000"/>
            <a:headEnd len="sm" w="sm" type="none"/>
            <a:tailEnd len="sm" w="sm" type="none"/>
          </a:ln>
        </p:spPr>
      </p:cxnSp>
      <p:cxnSp>
        <p:nvCxnSpPr>
          <p:cNvPr id="108" name="Google Shape;108;p2"/>
          <p:cNvCxnSpPr/>
          <p:nvPr/>
        </p:nvCxnSpPr>
        <p:spPr>
          <a:xfrm rot="10800000">
            <a:off x="4949703" y="3096357"/>
            <a:ext cx="2588700" cy="0"/>
          </a:xfrm>
          <a:prstGeom prst="straightConnector1">
            <a:avLst/>
          </a:prstGeom>
          <a:noFill/>
          <a:ln cap="flat" cmpd="sng" w="9525">
            <a:solidFill>
              <a:srgbClr val="000000"/>
            </a:solidFill>
            <a:prstDash val="solid"/>
            <a:miter lim="800000"/>
            <a:headEnd len="sm" w="sm" type="none"/>
            <a:tailEnd len="sm" w="sm" type="none"/>
          </a:ln>
        </p:spPr>
      </p:cxnSp>
      <p:cxnSp>
        <p:nvCxnSpPr>
          <p:cNvPr id="109" name="Google Shape;109;p2"/>
          <p:cNvCxnSpPr/>
          <p:nvPr/>
        </p:nvCxnSpPr>
        <p:spPr>
          <a:xfrm rot="10800000">
            <a:off x="8100044" y="2970770"/>
            <a:ext cx="2699272" cy="0"/>
          </a:xfrm>
          <a:prstGeom prst="straightConnector1">
            <a:avLst/>
          </a:prstGeom>
          <a:noFill/>
          <a:ln cap="flat" cmpd="sng" w="9525">
            <a:solidFill>
              <a:srgbClr val="000000"/>
            </a:solidFill>
            <a:prstDash val="solid"/>
            <a:miter lim="800000"/>
            <a:headEnd len="sm" w="sm" type="none"/>
            <a:tailEnd len="sm" w="sm" type="none"/>
          </a:ln>
        </p:spPr>
      </p:cxnSp>
      <p:cxnSp>
        <p:nvCxnSpPr>
          <p:cNvPr id="110" name="Google Shape;110;p2"/>
          <p:cNvCxnSpPr/>
          <p:nvPr/>
        </p:nvCxnSpPr>
        <p:spPr>
          <a:xfrm rot="10800000">
            <a:off x="1173552" y="4413392"/>
            <a:ext cx="3201457" cy="0"/>
          </a:xfrm>
          <a:prstGeom prst="straightConnector1">
            <a:avLst/>
          </a:prstGeom>
          <a:noFill/>
          <a:ln cap="flat" cmpd="sng" w="9525">
            <a:solidFill>
              <a:srgbClr val="D8D8D8"/>
            </a:solidFill>
            <a:prstDash val="solid"/>
            <a:miter lim="800000"/>
            <a:headEnd len="sm" w="sm" type="none"/>
            <a:tailEnd len="sm" w="sm" type="none"/>
          </a:ln>
        </p:spPr>
      </p:cxnSp>
      <p:cxnSp>
        <p:nvCxnSpPr>
          <p:cNvPr id="111" name="Google Shape;111;p2"/>
          <p:cNvCxnSpPr/>
          <p:nvPr/>
        </p:nvCxnSpPr>
        <p:spPr>
          <a:xfrm rot="10800000">
            <a:off x="5015686" y="4007367"/>
            <a:ext cx="2520098" cy="0"/>
          </a:xfrm>
          <a:prstGeom prst="straightConnector1">
            <a:avLst/>
          </a:prstGeom>
          <a:noFill/>
          <a:ln cap="flat" cmpd="sng" w="9525">
            <a:solidFill>
              <a:srgbClr val="D8D8D8"/>
            </a:solidFill>
            <a:prstDash val="solid"/>
            <a:miter lim="800000"/>
            <a:headEnd len="sm" w="sm" type="none"/>
            <a:tailEnd len="sm" w="sm" type="none"/>
          </a:ln>
        </p:spPr>
      </p:cxnSp>
      <p:cxnSp>
        <p:nvCxnSpPr>
          <p:cNvPr id="112" name="Google Shape;112;p2"/>
          <p:cNvCxnSpPr/>
          <p:nvPr/>
        </p:nvCxnSpPr>
        <p:spPr>
          <a:xfrm rot="10800000">
            <a:off x="8217612" y="4047995"/>
            <a:ext cx="2581704" cy="0"/>
          </a:xfrm>
          <a:prstGeom prst="straightConnector1">
            <a:avLst/>
          </a:prstGeom>
          <a:noFill/>
          <a:ln cap="flat" cmpd="sng" w="9525">
            <a:solidFill>
              <a:srgbClr val="D8D8D8"/>
            </a:solidFill>
            <a:prstDash val="solid"/>
            <a:miter lim="800000"/>
            <a:headEnd len="sm" w="sm" type="none"/>
            <a:tailEnd len="sm" w="sm" type="none"/>
          </a:ln>
        </p:spPr>
      </p:cxnSp>
      <p:cxnSp>
        <p:nvCxnSpPr>
          <p:cNvPr id="113" name="Google Shape;113;p2"/>
          <p:cNvCxnSpPr/>
          <p:nvPr/>
        </p:nvCxnSpPr>
        <p:spPr>
          <a:xfrm rot="10800000">
            <a:off x="1173552" y="3553856"/>
            <a:ext cx="3201457" cy="0"/>
          </a:xfrm>
          <a:prstGeom prst="straightConnector1">
            <a:avLst/>
          </a:prstGeom>
          <a:noFill/>
          <a:ln cap="flat" cmpd="sng" w="9525">
            <a:solidFill>
              <a:srgbClr val="D8D8D8"/>
            </a:solidFill>
            <a:prstDash val="solid"/>
            <a:miter lim="800000"/>
            <a:headEnd len="sm" w="sm" type="none"/>
            <a:tailEnd len="sm" w="sm" type="none"/>
          </a:ln>
        </p:spPr>
      </p:cxnSp>
      <p:pic>
        <p:nvPicPr>
          <p:cNvPr id="114" name="Google Shape;114;p2"/>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0"/>
          <p:cNvSpPr txBox="1"/>
          <p:nvPr/>
        </p:nvSpPr>
        <p:spPr>
          <a:xfrm>
            <a:off x="546298" y="1500690"/>
            <a:ext cx="5016500" cy="3856620"/>
          </a:xfrm>
          <a:prstGeom prst="rect">
            <a:avLst/>
          </a:prstGeom>
          <a:noFill/>
          <a:ln>
            <a:noFill/>
          </a:ln>
        </p:spPr>
        <p:txBody>
          <a:bodyPr anchorCtr="0" anchor="ctr" bIns="0" lIns="0" spcFirstLastPara="1" rIns="0" wrap="square" tIns="0">
            <a:normAutofit/>
          </a:bodyPr>
          <a:lstStyle/>
          <a:p>
            <a:pPr indent="0" lvl="0" marL="0" marR="0" rtl="0" algn="ctr">
              <a:lnSpc>
                <a:spcPct val="100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তথ্য খুঁজতে ইন্টারনেটের ব্যবহার</a:t>
            </a:r>
            <a:endParaRPr b="1" i="0" sz="3600" u="none" cap="none" strike="sngStrike">
              <a:solidFill>
                <a:srgbClr val="FFFFFF"/>
              </a:solidFill>
              <a:latin typeface="Tahoma"/>
              <a:ea typeface="Tahoma"/>
              <a:cs typeface="Tahoma"/>
              <a:sym typeface="Tahoma"/>
            </a:endParaRPr>
          </a:p>
        </p:txBody>
      </p:sp>
    </p:spTree>
  </p:cSld>
  <p:clrMapOvr>
    <a:masterClrMapping/>
  </p:clrMapOvr>
  <p:transition spd="slow">
    <p:wipe dir="l"/>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1"/>
          <p:cNvSpPr txBox="1"/>
          <p:nvPr/>
        </p:nvSpPr>
        <p:spPr>
          <a:xfrm>
            <a:off x="546298" y="1500690"/>
            <a:ext cx="5016500" cy="385662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ব্রাউজার</a:t>
            </a: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আপনাকে ওয়েবসাইটে </a:t>
            </a:r>
            <a:r>
              <a:rPr b="1" lang="bn-IN" sz="3600">
                <a:solidFill>
                  <a:srgbClr val="FFFFFF"/>
                </a:solidFill>
                <a:latin typeface="Tahoma"/>
                <a:ea typeface="Tahoma"/>
                <a:cs typeface="Tahoma"/>
                <a:sym typeface="Tahoma"/>
              </a:rPr>
              <a:t>ঢুকতে</a:t>
            </a:r>
            <a:r>
              <a:rPr b="1" i="0" lang="bn-IN" sz="3600" u="none" cap="none" strike="noStrike">
                <a:solidFill>
                  <a:srgbClr val="FFFFFF"/>
                </a:solidFill>
                <a:latin typeface="Tahoma"/>
                <a:ea typeface="Tahoma"/>
                <a:cs typeface="Tahoma"/>
                <a:sym typeface="Tahoma"/>
              </a:rPr>
              <a:t> দেয়</a:t>
            </a:r>
            <a:br>
              <a:rPr b="1" i="0" lang="bn-IN" sz="3600" u="none" cap="none" strike="noStrike">
                <a:solidFill>
                  <a:srgbClr val="FFFFFF"/>
                </a:solidFill>
                <a:latin typeface="Tahoma"/>
                <a:ea typeface="Tahoma"/>
                <a:cs typeface="Tahoma"/>
                <a:sym typeface="Tahoma"/>
              </a:rPr>
            </a:br>
            <a:endParaRPr b="1" i="0" sz="3600" u="none" cap="none" strike="sngStrike">
              <a:solidFill>
                <a:srgbClr val="FFFFFF"/>
              </a:solidFill>
              <a:latin typeface="Tahoma"/>
              <a:ea typeface="Tahoma"/>
              <a:cs typeface="Tahoma"/>
              <a:sym typeface="Tahoma"/>
            </a:endParaRPr>
          </a:p>
        </p:txBody>
      </p:sp>
    </p:spTree>
  </p:cSld>
  <p:clrMapOvr>
    <a:masterClrMapping/>
  </p:clrMapOvr>
  <p:transition spd="slow">
    <p:wipe dir="l"/>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2"/>
          <p:cNvSpPr txBox="1"/>
          <p:nvPr/>
        </p:nvSpPr>
        <p:spPr>
          <a:xfrm>
            <a:off x="546298" y="1500690"/>
            <a:ext cx="5016500" cy="385662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সোশ্যাল মিডিয়া</a:t>
            </a: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নেটওয়ার্ক</a:t>
            </a:r>
            <a:endParaRPr b="1" i="0" sz="3600" u="none" cap="none" strike="noStrike">
              <a:solidFill>
                <a:srgbClr val="FFFFFF"/>
              </a:solidFill>
              <a:latin typeface="Tahoma"/>
              <a:ea typeface="Tahoma"/>
              <a:cs typeface="Tahoma"/>
              <a:sym typeface="Tahoma"/>
            </a:endParaRPr>
          </a:p>
        </p:txBody>
      </p:sp>
    </p:spTree>
  </p:cSld>
  <p:clrMapOvr>
    <a:masterClrMapping/>
  </p:clrMapOvr>
  <p:transition spd="slow">
    <p:wipe dir="l"/>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3"/>
          <p:cNvSpPr txBox="1"/>
          <p:nvPr/>
        </p:nvSpPr>
        <p:spPr>
          <a:xfrm>
            <a:off x="546298" y="1500690"/>
            <a:ext cx="5016500" cy="385662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ইনস্ট্যান্ট</a:t>
            </a: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মেসেজিং</a:t>
            </a:r>
            <a:endParaRPr b="0" i="0" sz="1400" u="none" cap="none" strike="noStrike">
              <a:solidFill>
                <a:srgbClr val="000000"/>
              </a:solidFill>
              <a:latin typeface="Arial"/>
              <a:ea typeface="Arial"/>
              <a:cs typeface="Arial"/>
              <a:sym typeface="Arial"/>
            </a:endParaRPr>
          </a:p>
        </p:txBody>
      </p:sp>
      <p:pic>
        <p:nvPicPr>
          <p:cNvPr id="299" name="Google Shape;299;p23"/>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p:transition spd="slow">
    <p:wipe dir="l"/>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4"/>
          <p:cNvSpPr txBox="1"/>
          <p:nvPr/>
        </p:nvSpPr>
        <p:spPr>
          <a:xfrm>
            <a:off x="546298" y="1500690"/>
            <a:ext cx="5016500" cy="385662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ইলেক্ট্রনিক মেইল/ই-মেইল</a:t>
            </a:r>
            <a:r>
              <a:rPr b="1" i="0" lang="bn-IN" sz="3600" u="none" cap="none" strike="sngStrike">
                <a:solidFill>
                  <a:srgbClr val="FFFFFF"/>
                </a:solidFill>
                <a:latin typeface="Tahoma"/>
                <a:ea typeface="Tahoma"/>
                <a:cs typeface="Tahoma"/>
                <a:sym typeface="Tahoma"/>
              </a:rPr>
              <a:t> </a:t>
            </a:r>
            <a:endParaRPr b="1" i="0" sz="3600" u="none" cap="none" strike="sngStrike">
              <a:solidFill>
                <a:srgbClr val="FFFFFF"/>
              </a:solidFill>
              <a:latin typeface="Tahoma"/>
              <a:ea typeface="Tahoma"/>
              <a:cs typeface="Tahoma"/>
              <a:sym typeface="Tahoma"/>
            </a:endParaRPr>
          </a:p>
        </p:txBody>
      </p:sp>
    </p:spTree>
  </p:cSld>
  <p:clrMapOvr>
    <a:masterClrMapping/>
  </p:clrMapOvr>
  <p:transition spd="slow">
    <p:wipe dir="l"/>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5"/>
          <p:cNvSpPr txBox="1"/>
          <p:nvPr/>
        </p:nvSpPr>
        <p:spPr>
          <a:xfrm>
            <a:off x="546297" y="2250045"/>
            <a:ext cx="5284231" cy="2312124"/>
          </a:xfrm>
          <a:prstGeom prst="rect">
            <a:avLst/>
          </a:prstGeom>
          <a:noFill/>
          <a:ln>
            <a:noFill/>
          </a:ln>
        </p:spPr>
        <p:txBody>
          <a:bodyPr anchorCtr="0" anchor="ctr" bIns="0" lIns="0" spcFirstLastPara="1" rIns="0" wrap="square" tIns="0">
            <a:noAutofit/>
          </a:bodyPr>
          <a:lstStyle/>
          <a:p>
            <a:pPr indent="0" lvl="0" marL="0" marR="0" rtl="0" algn="ctr">
              <a:lnSpc>
                <a:spcPct val="94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বিভিন্ন কাজের জন্য আমরা ইন্টারনেট ব্যবহার করে থাকি</a:t>
            </a:r>
            <a:endParaRPr b="1" i="0" sz="3600" u="none" cap="none" strike="sngStrike">
              <a:solidFill>
                <a:srgbClr val="FFFFFF"/>
              </a:solidFill>
              <a:latin typeface="Tahoma"/>
              <a:ea typeface="Tahoma"/>
              <a:cs typeface="Tahoma"/>
              <a:sym typeface="Tahom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6"/>
          <p:cNvSpPr txBox="1"/>
          <p:nvPr/>
        </p:nvSpPr>
        <p:spPr>
          <a:xfrm>
            <a:off x="420863" y="1773899"/>
            <a:ext cx="5267364" cy="2188502"/>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যখন আপনি অনলাইনে থাকেন, আপনার</a:t>
            </a: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নিজেকে প্রশ্ন করা উচিৎ:</a:t>
            </a:r>
            <a:endParaRPr b="0" i="0" sz="1400" u="none" cap="none" strike="noStrike">
              <a:solidFill>
                <a:srgbClr val="000000"/>
              </a:solidFill>
              <a:latin typeface="Arial"/>
              <a:ea typeface="Arial"/>
              <a:cs typeface="Arial"/>
              <a:sym typeface="Arial"/>
            </a:endParaRPr>
          </a:p>
          <a:p>
            <a:pPr indent="0" lvl="0" marL="0" marR="0" rtl="0" algn="ctr">
              <a:lnSpc>
                <a:spcPct val="94000"/>
              </a:lnSpc>
              <a:spcBef>
                <a:spcPts val="3000"/>
              </a:spcBef>
              <a:spcAft>
                <a:spcPts val="0"/>
              </a:spcAft>
              <a:buClr>
                <a:srgbClr val="FFFFFF"/>
              </a:buClr>
              <a:buSzPts val="3600"/>
              <a:buFont typeface="Arial"/>
              <a:buNone/>
            </a:pPr>
            <a:r>
              <a:t/>
            </a:r>
            <a:endParaRPr b="1" i="0" sz="3600" u="none" cap="none" strike="noStrike">
              <a:solidFill>
                <a:srgbClr val="FFFFFF"/>
              </a:solidFill>
              <a:latin typeface="Tahoma"/>
              <a:ea typeface="Tahoma"/>
              <a:cs typeface="Tahoma"/>
              <a:sym typeface="Tahoma"/>
            </a:endParaRPr>
          </a:p>
        </p:txBody>
      </p:sp>
      <p:sp>
        <p:nvSpPr>
          <p:cNvPr id="315" name="Google Shape;315;p26"/>
          <p:cNvSpPr txBox="1"/>
          <p:nvPr/>
        </p:nvSpPr>
        <p:spPr>
          <a:xfrm>
            <a:off x="538924" y="3559918"/>
            <a:ext cx="5031243" cy="1699910"/>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0050EF"/>
              </a:buClr>
              <a:buSzPts val="4800"/>
              <a:buFont typeface="Tahoma"/>
              <a:buNone/>
            </a:pPr>
            <a:r>
              <a:rPr b="1" i="0" lang="bn-IN" sz="4800" u="none" cap="none" strike="noStrike">
                <a:solidFill>
                  <a:srgbClr val="0050EF"/>
                </a:solidFill>
                <a:latin typeface="Tahoma"/>
                <a:ea typeface="Tahoma"/>
                <a:cs typeface="Tahoma"/>
                <a:sym typeface="Tahoma"/>
              </a:rPr>
              <a:t>আমি কি</a:t>
            </a:r>
            <a:br>
              <a:rPr b="1" i="0" lang="bn-IN" sz="4800" u="none" cap="none" strike="noStrike">
                <a:solidFill>
                  <a:srgbClr val="0050EF"/>
                </a:solidFill>
                <a:latin typeface="Tahoma"/>
                <a:ea typeface="Tahoma"/>
                <a:cs typeface="Tahoma"/>
                <a:sym typeface="Tahoma"/>
              </a:rPr>
            </a:br>
            <a:r>
              <a:rPr b="1" i="0" lang="bn-IN" sz="4800" u="none" cap="none" strike="noStrike">
                <a:solidFill>
                  <a:srgbClr val="0050EF"/>
                </a:solidFill>
                <a:latin typeface="Tahoma"/>
                <a:ea typeface="Tahoma"/>
                <a:cs typeface="Tahoma"/>
                <a:sym typeface="Tahoma"/>
              </a:rPr>
              <a:t>দায়িত্বশীল?</a:t>
            </a:r>
            <a:endParaRPr b="0" i="0" sz="1400" u="none" cap="none" strike="noStrike">
              <a:solidFill>
                <a:srgbClr val="000000"/>
              </a:solidFill>
              <a:latin typeface="Arial"/>
              <a:ea typeface="Arial"/>
              <a:cs typeface="Arial"/>
              <a:sym typeface="Arial"/>
            </a:endParaRPr>
          </a:p>
        </p:txBody>
      </p:sp>
      <p:pic>
        <p:nvPicPr>
          <p:cNvPr id="316" name="Google Shape;316;p26"/>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pic>
        <p:nvPicPr>
          <p:cNvPr id="317" name="Google Shape;317;p26"/>
          <p:cNvPicPr preferRelativeResize="0"/>
          <p:nvPr/>
        </p:nvPicPr>
        <p:blipFill rotWithShape="1">
          <a:blip r:embed="rId4">
            <a:alphaModFix/>
          </a:blip>
          <a:srcRect b="0" l="0" r="0" t="0"/>
          <a:stretch/>
        </p:blipFill>
        <p:spPr>
          <a:xfrm>
            <a:off x="6096000" y="0"/>
            <a:ext cx="6293734" cy="6858000"/>
          </a:xfrm>
          <a:prstGeom prst="rect">
            <a:avLst/>
          </a:prstGeom>
          <a:noFill/>
          <a:ln>
            <a:noFill/>
          </a:ln>
        </p:spPr>
      </p:pic>
    </p:spTree>
  </p:cSld>
  <p:clrMapOvr>
    <a:masterClrMapping/>
  </p:clrMapOvr>
  <p:transition spd="slow">
    <p:wipe dir="l"/>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7"/>
          <p:cNvSpPr/>
          <p:nvPr/>
        </p:nvSpPr>
        <p:spPr>
          <a:xfrm>
            <a:off x="0" y="0"/>
            <a:ext cx="12192000" cy="6858000"/>
          </a:xfrm>
          <a:prstGeom prst="rect">
            <a:avLst/>
          </a:prstGeom>
          <a:solidFill>
            <a:srgbClr val="F5724D"/>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3" name="Google Shape;323;p27"/>
          <p:cNvSpPr/>
          <p:nvPr/>
        </p:nvSpPr>
        <p:spPr>
          <a:xfrm>
            <a:off x="7915755" y="1791578"/>
            <a:ext cx="3141668" cy="4356000"/>
          </a:xfrm>
          <a:prstGeom prst="rect">
            <a:avLst/>
          </a:prstGeom>
          <a:solidFill>
            <a:srgbClr val="D7DFF0"/>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4" name="Google Shape;324;p27"/>
          <p:cNvSpPr/>
          <p:nvPr/>
        </p:nvSpPr>
        <p:spPr>
          <a:xfrm>
            <a:off x="4776331" y="1791578"/>
            <a:ext cx="2976252" cy="4356000"/>
          </a:xfrm>
          <a:prstGeom prst="rect">
            <a:avLst/>
          </a:prstGeom>
          <a:solidFill>
            <a:srgbClr val="D7DFF0"/>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5" name="Google Shape;325;p27"/>
          <p:cNvSpPr/>
          <p:nvPr/>
        </p:nvSpPr>
        <p:spPr>
          <a:xfrm>
            <a:off x="977448" y="1791578"/>
            <a:ext cx="3594965" cy="4356000"/>
          </a:xfrm>
          <a:prstGeom prst="rect">
            <a:avLst/>
          </a:prstGeom>
          <a:solidFill>
            <a:schemeClr val="accent1"/>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 name="Google Shape;326;p27"/>
          <p:cNvSpPr/>
          <p:nvPr/>
        </p:nvSpPr>
        <p:spPr>
          <a:xfrm>
            <a:off x="1181366" y="5188280"/>
            <a:ext cx="3193644" cy="766634"/>
          </a:xfrm>
          <a:prstGeom prst="rect">
            <a:avLst/>
          </a:prstGeom>
          <a:solidFill>
            <a:schemeClr val="lt1"/>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7" name="Google Shape;327;p27"/>
          <p:cNvSpPr/>
          <p:nvPr/>
        </p:nvSpPr>
        <p:spPr>
          <a:xfrm>
            <a:off x="8100044" y="5198554"/>
            <a:ext cx="2699272" cy="766634"/>
          </a:xfrm>
          <a:prstGeom prst="rect">
            <a:avLst/>
          </a:prstGeom>
          <a:solidFill>
            <a:schemeClr val="lt1"/>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8" name="Google Shape;328;p27"/>
          <p:cNvSpPr/>
          <p:nvPr/>
        </p:nvSpPr>
        <p:spPr>
          <a:xfrm>
            <a:off x="4939502" y="5198554"/>
            <a:ext cx="2664821" cy="766634"/>
          </a:xfrm>
          <a:prstGeom prst="rect">
            <a:avLst/>
          </a:prstGeom>
          <a:solidFill>
            <a:schemeClr val="lt1"/>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9" name="Google Shape;329;p27"/>
          <p:cNvSpPr txBox="1"/>
          <p:nvPr/>
        </p:nvSpPr>
        <p:spPr>
          <a:xfrm>
            <a:off x="878797" y="545782"/>
            <a:ext cx="10698168" cy="990015"/>
          </a:xfrm>
          <a:prstGeom prst="rect">
            <a:avLst/>
          </a:prstGeom>
          <a:noFill/>
          <a:ln>
            <a:noFill/>
          </a:ln>
        </p:spPr>
        <p:txBody>
          <a:bodyPr anchorCtr="0" anchor="t" bIns="45700" lIns="91425" spcFirstLastPara="1" rIns="91425" wrap="square" tIns="45700">
            <a:spAutoFit/>
          </a:bodyPr>
          <a:lstStyle/>
          <a:p>
            <a:pPr indent="0" lvl="0" marL="0" rtl="0" algn="ctr">
              <a:lnSpc>
                <a:spcPct val="97222"/>
              </a:lnSpc>
              <a:spcBef>
                <a:spcPts val="0"/>
              </a:spcBef>
              <a:spcAft>
                <a:spcPts val="0"/>
              </a:spcAft>
              <a:buClr>
                <a:schemeClr val="lt1"/>
              </a:buClr>
              <a:buSzPts val="3600"/>
              <a:buFont typeface="Tahoma"/>
              <a:buNone/>
            </a:pPr>
            <a:r>
              <a:rPr b="1" lang="bn-IN" sz="3000">
                <a:solidFill>
                  <a:srgbClr val="FFFF00"/>
                </a:solidFill>
                <a:latin typeface="Tahoma"/>
                <a:ea typeface="Tahoma"/>
                <a:cs typeface="Tahoma"/>
                <a:sym typeface="Tahoma"/>
              </a:rPr>
              <a:t>একজন দায়িত্ববান ডিজিটাল ব্যবহারকারীর হওয়ার পথে আপনার যাত্রা</a:t>
            </a:r>
            <a:endParaRPr b="1" sz="3000">
              <a:solidFill>
                <a:schemeClr val="lt1"/>
              </a:solidFill>
              <a:latin typeface="Tahoma"/>
              <a:ea typeface="Tahoma"/>
              <a:cs typeface="Tahoma"/>
              <a:sym typeface="Tahoma"/>
            </a:endParaRPr>
          </a:p>
          <a:p>
            <a:pPr indent="0" lvl="0" marL="0" marR="0" rtl="0" algn="l">
              <a:lnSpc>
                <a:spcPct val="97222"/>
              </a:lnSpc>
              <a:spcBef>
                <a:spcPts val="0"/>
              </a:spcBef>
              <a:spcAft>
                <a:spcPts val="0"/>
              </a:spcAft>
              <a:buClr>
                <a:schemeClr val="lt1"/>
              </a:buClr>
              <a:buSzPts val="3600"/>
              <a:buFont typeface="Tahoma"/>
              <a:buNone/>
            </a:pPr>
            <a:r>
              <a:t/>
            </a:r>
            <a:endParaRPr b="1" sz="3600">
              <a:solidFill>
                <a:schemeClr val="lt1"/>
              </a:solidFill>
              <a:latin typeface="Tahoma"/>
              <a:ea typeface="Tahoma"/>
              <a:cs typeface="Tahoma"/>
              <a:sym typeface="Tahoma"/>
            </a:endParaRPr>
          </a:p>
        </p:txBody>
      </p:sp>
      <p:sp>
        <p:nvSpPr>
          <p:cNvPr id="330" name="Google Shape;330;p27"/>
          <p:cNvSpPr txBox="1"/>
          <p:nvPr/>
        </p:nvSpPr>
        <p:spPr>
          <a:xfrm>
            <a:off x="1167222" y="3096925"/>
            <a:ext cx="2659919" cy="33855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bn-IN" sz="1600" u="none" cap="none" strike="noStrike">
                <a:solidFill>
                  <a:schemeClr val="lt1"/>
                </a:solidFill>
                <a:latin typeface="Tahoma"/>
                <a:ea typeface="Tahoma"/>
                <a:cs typeface="Tahoma"/>
                <a:sym typeface="Tahoma"/>
              </a:rPr>
              <a:t>ইন্টারনেট ক</a:t>
            </a:r>
            <a:r>
              <a:rPr lang="bn-IN" sz="1600">
                <a:solidFill>
                  <a:schemeClr val="lt1"/>
                </a:solidFill>
                <a:latin typeface="Tahoma"/>
                <a:ea typeface="Tahoma"/>
                <a:cs typeface="Tahoma"/>
                <a:sym typeface="Tahoma"/>
              </a:rPr>
              <a:t>ী</a:t>
            </a:r>
            <a:r>
              <a:rPr b="0" i="0" lang="bn-IN" sz="1600" u="none" cap="none" strike="noStrike">
                <a:solidFill>
                  <a:schemeClr val="lt1"/>
                </a:solidFill>
                <a:latin typeface="Tahoma"/>
                <a:ea typeface="Tahoma"/>
                <a:cs typeface="Tahoma"/>
                <a:sym typeface="Tahoma"/>
              </a:rPr>
              <a:t>?</a:t>
            </a:r>
            <a:endParaRPr b="0" i="0" sz="1400" u="none" cap="none" strike="noStrike">
              <a:solidFill>
                <a:srgbClr val="000000"/>
              </a:solidFill>
              <a:latin typeface="Arial"/>
              <a:ea typeface="Arial"/>
              <a:cs typeface="Arial"/>
              <a:sym typeface="Arial"/>
            </a:endParaRPr>
          </a:p>
        </p:txBody>
      </p:sp>
      <p:sp>
        <p:nvSpPr>
          <p:cNvPr id="331" name="Google Shape;331;p27"/>
          <p:cNvSpPr txBox="1"/>
          <p:nvPr/>
        </p:nvSpPr>
        <p:spPr>
          <a:xfrm>
            <a:off x="1167222" y="3643107"/>
            <a:ext cx="2281966" cy="58477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bn-IN" sz="1600" u="none" cap="none" strike="noStrike">
                <a:solidFill>
                  <a:schemeClr val="lt1"/>
                </a:solidFill>
                <a:latin typeface="Tahoma"/>
                <a:ea typeface="Tahoma"/>
                <a:cs typeface="Tahoma"/>
                <a:sym typeface="Tahoma"/>
              </a:rPr>
              <a:t>নিজের ডিজিটাল পদচিহ্নের বিষয়ে বোঝা</a:t>
            </a:r>
            <a:endParaRPr b="0" i="0" sz="1400" u="none" cap="none" strike="noStrike">
              <a:solidFill>
                <a:srgbClr val="000000"/>
              </a:solidFill>
              <a:latin typeface="Arial"/>
              <a:ea typeface="Arial"/>
              <a:cs typeface="Arial"/>
              <a:sym typeface="Arial"/>
            </a:endParaRPr>
          </a:p>
        </p:txBody>
      </p:sp>
      <p:sp>
        <p:nvSpPr>
          <p:cNvPr id="332" name="Google Shape;332;p27"/>
          <p:cNvSpPr txBox="1"/>
          <p:nvPr/>
        </p:nvSpPr>
        <p:spPr>
          <a:xfrm>
            <a:off x="1167223" y="4493722"/>
            <a:ext cx="3122496" cy="33855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chemeClr val="lt1"/>
              </a:buClr>
              <a:buSzPts val="1600"/>
              <a:buFont typeface="Arial"/>
              <a:buChar char="•"/>
            </a:pPr>
            <a:r>
              <a:rPr b="0" i="0" lang="bn-IN" sz="1600" u="none" cap="none" strike="noStrike">
                <a:solidFill>
                  <a:schemeClr val="lt1"/>
                </a:solidFill>
                <a:latin typeface="Tahoma"/>
                <a:ea typeface="Tahoma"/>
                <a:cs typeface="Tahoma"/>
                <a:sym typeface="Tahoma"/>
              </a:rPr>
              <a:t>আপনার ডিজিটাল পরিচয় রক্ষা করা</a:t>
            </a:r>
            <a:endParaRPr b="0" i="0" sz="1400" u="none" cap="none" strike="noStrike">
              <a:solidFill>
                <a:srgbClr val="000000"/>
              </a:solidFill>
              <a:latin typeface="Arial"/>
              <a:ea typeface="Arial"/>
              <a:cs typeface="Arial"/>
              <a:sym typeface="Arial"/>
            </a:endParaRPr>
          </a:p>
        </p:txBody>
      </p:sp>
      <p:sp>
        <p:nvSpPr>
          <p:cNvPr id="333" name="Google Shape;333;p27"/>
          <p:cNvSpPr txBox="1"/>
          <p:nvPr/>
        </p:nvSpPr>
        <p:spPr>
          <a:xfrm>
            <a:off x="4981417" y="3176796"/>
            <a:ext cx="1848777" cy="58477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bn-IN" sz="1600" u="none" cap="none" strike="noStrike">
                <a:solidFill>
                  <a:srgbClr val="000000"/>
                </a:solidFill>
                <a:latin typeface="Tahoma"/>
                <a:ea typeface="Tahoma"/>
                <a:cs typeface="Tahoma"/>
                <a:sym typeface="Tahoma"/>
              </a:rPr>
              <a:t>শ্রদ্ধার সাথে যোগাযোগ করা</a:t>
            </a:r>
            <a:endParaRPr b="0" i="0" sz="1400" u="none" cap="none" strike="noStrike">
              <a:solidFill>
                <a:srgbClr val="000000"/>
              </a:solidFill>
              <a:latin typeface="Arial"/>
              <a:ea typeface="Arial"/>
              <a:cs typeface="Arial"/>
              <a:sym typeface="Arial"/>
            </a:endParaRPr>
          </a:p>
        </p:txBody>
      </p:sp>
      <p:sp>
        <p:nvSpPr>
          <p:cNvPr id="334" name="Google Shape;334;p27"/>
          <p:cNvSpPr txBox="1"/>
          <p:nvPr/>
        </p:nvSpPr>
        <p:spPr>
          <a:xfrm>
            <a:off x="4939502" y="4247480"/>
            <a:ext cx="2161744" cy="58477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bn-IN" sz="1600" u="none" cap="none" strike="noStrike">
                <a:solidFill>
                  <a:srgbClr val="000000"/>
                </a:solidFill>
                <a:latin typeface="Tahoma"/>
                <a:ea typeface="Tahoma"/>
                <a:cs typeface="Tahoma"/>
                <a:sym typeface="Tahoma"/>
              </a:rPr>
              <a:t>ইতিবাচক অনলাইন ব্যস্ততার অনুশীলন করা</a:t>
            </a:r>
            <a:endParaRPr b="0" i="0" sz="1400" u="none" cap="none" strike="noStrike">
              <a:solidFill>
                <a:srgbClr val="000000"/>
              </a:solidFill>
              <a:latin typeface="Arial"/>
              <a:ea typeface="Arial"/>
              <a:cs typeface="Arial"/>
              <a:sym typeface="Arial"/>
            </a:endParaRPr>
          </a:p>
        </p:txBody>
      </p:sp>
      <p:sp>
        <p:nvSpPr>
          <p:cNvPr id="335" name="Google Shape;335;p27"/>
          <p:cNvSpPr txBox="1"/>
          <p:nvPr/>
        </p:nvSpPr>
        <p:spPr>
          <a:xfrm>
            <a:off x="8217611" y="3197110"/>
            <a:ext cx="1740712" cy="58477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bn-IN" sz="1600" u="none" cap="none" strike="noStrike">
                <a:solidFill>
                  <a:srgbClr val="000000"/>
                </a:solidFill>
                <a:latin typeface="Tahoma"/>
                <a:ea typeface="Tahoma"/>
                <a:cs typeface="Tahoma"/>
                <a:sym typeface="Tahoma"/>
              </a:rPr>
              <a:t>সূক্ষ্ম চিন্তাবিদ হওয়া</a:t>
            </a:r>
            <a:endParaRPr b="0" i="0" sz="1400" u="none" cap="none" strike="noStrike">
              <a:solidFill>
                <a:srgbClr val="000000"/>
              </a:solidFill>
              <a:latin typeface="Arial"/>
              <a:ea typeface="Arial"/>
              <a:cs typeface="Arial"/>
              <a:sym typeface="Arial"/>
            </a:endParaRPr>
          </a:p>
        </p:txBody>
      </p:sp>
      <p:sp>
        <p:nvSpPr>
          <p:cNvPr id="336" name="Google Shape;336;p27"/>
          <p:cNvSpPr txBox="1"/>
          <p:nvPr/>
        </p:nvSpPr>
        <p:spPr>
          <a:xfrm>
            <a:off x="8217611" y="4247480"/>
            <a:ext cx="1394583" cy="584771"/>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bn-IN" sz="1600" u="none" cap="none" strike="noStrike">
                <a:solidFill>
                  <a:srgbClr val="000000"/>
                </a:solidFill>
                <a:latin typeface="Tahoma"/>
                <a:ea typeface="Tahoma"/>
                <a:cs typeface="Tahoma"/>
                <a:sym typeface="Tahoma"/>
              </a:rPr>
              <a:t>মিথ্যা খবর চিহ্নিত  করা</a:t>
            </a:r>
            <a:endParaRPr b="0" i="0" sz="1400" u="none" cap="none" strike="noStrike">
              <a:solidFill>
                <a:srgbClr val="000000"/>
              </a:solidFill>
              <a:latin typeface="Arial"/>
              <a:ea typeface="Arial"/>
              <a:cs typeface="Arial"/>
              <a:sym typeface="Arial"/>
            </a:endParaRPr>
          </a:p>
        </p:txBody>
      </p:sp>
      <p:sp>
        <p:nvSpPr>
          <p:cNvPr id="337" name="Google Shape;337;p27"/>
          <p:cNvSpPr txBox="1"/>
          <p:nvPr/>
        </p:nvSpPr>
        <p:spPr>
          <a:xfrm>
            <a:off x="1911252" y="1961641"/>
            <a:ext cx="1734000" cy="583200"/>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chemeClr val="lt1"/>
              </a:buClr>
              <a:buSzPts val="1600"/>
              <a:buFont typeface="Tahoma"/>
              <a:buNone/>
            </a:pPr>
            <a:r>
              <a:rPr b="1" i="0" lang="bn-IN" sz="1600" u="none" cap="none" strike="noStrike">
                <a:solidFill>
                  <a:schemeClr val="lt1"/>
                </a:solidFill>
                <a:latin typeface="Tahoma"/>
                <a:ea typeface="Tahoma"/>
                <a:cs typeface="Tahoma"/>
                <a:sym typeface="Tahoma"/>
              </a:rPr>
              <a:t>আপনার ডিজিটাল পদচিহ্ন</a:t>
            </a:r>
            <a:endParaRPr b="0" i="0" sz="1400" u="none" cap="none" strike="noStrike">
              <a:solidFill>
                <a:srgbClr val="000000"/>
              </a:solidFill>
              <a:latin typeface="Arial"/>
              <a:ea typeface="Arial"/>
              <a:cs typeface="Arial"/>
              <a:sym typeface="Arial"/>
            </a:endParaRPr>
          </a:p>
        </p:txBody>
      </p:sp>
      <p:sp>
        <p:nvSpPr>
          <p:cNvPr id="338" name="Google Shape;338;p27"/>
          <p:cNvSpPr txBox="1"/>
          <p:nvPr/>
        </p:nvSpPr>
        <p:spPr>
          <a:xfrm>
            <a:off x="5266035" y="2153490"/>
            <a:ext cx="2029379" cy="58330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4267B3"/>
              </a:buClr>
              <a:buSzPts val="1600"/>
              <a:buFont typeface="Tahoma"/>
              <a:buNone/>
            </a:pPr>
            <a:r>
              <a:rPr b="1" i="0" lang="bn-IN" sz="1600" u="none" cap="none" strike="noStrike">
                <a:solidFill>
                  <a:srgbClr val="4267B3"/>
                </a:solidFill>
                <a:latin typeface="Tahoma"/>
                <a:ea typeface="Tahoma"/>
                <a:cs typeface="Tahoma"/>
                <a:sym typeface="Tahoma"/>
              </a:rPr>
              <a:t>আপনি একজন</a:t>
            </a:r>
            <a:br>
              <a:rPr b="1" i="0" lang="bn-IN" sz="1600" u="none" cap="none" strike="noStrike">
                <a:solidFill>
                  <a:srgbClr val="4267B3"/>
                </a:solidFill>
                <a:latin typeface="Tahoma"/>
                <a:ea typeface="Tahoma"/>
                <a:cs typeface="Tahoma"/>
                <a:sym typeface="Tahoma"/>
              </a:rPr>
            </a:br>
            <a:r>
              <a:rPr b="1" i="0" lang="bn-IN" sz="1600" u="none" cap="none" strike="noStrike">
                <a:solidFill>
                  <a:srgbClr val="4267B3"/>
                </a:solidFill>
                <a:latin typeface="Tahoma"/>
                <a:ea typeface="Tahoma"/>
                <a:cs typeface="Tahoma"/>
                <a:sym typeface="Tahoma"/>
              </a:rPr>
              <a:t> ডিজিটাল নাগরিক হিসেবে</a:t>
            </a:r>
            <a:endParaRPr b="0" i="0" sz="1400" u="none" cap="none" strike="noStrike">
              <a:solidFill>
                <a:srgbClr val="000000"/>
              </a:solidFill>
              <a:latin typeface="Arial"/>
              <a:ea typeface="Arial"/>
              <a:cs typeface="Arial"/>
              <a:sym typeface="Arial"/>
            </a:endParaRPr>
          </a:p>
        </p:txBody>
      </p:sp>
      <p:sp>
        <p:nvSpPr>
          <p:cNvPr id="339" name="Google Shape;339;p27"/>
          <p:cNvSpPr txBox="1"/>
          <p:nvPr/>
        </p:nvSpPr>
        <p:spPr>
          <a:xfrm>
            <a:off x="8407389" y="2129779"/>
            <a:ext cx="2193807" cy="58330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4267B3"/>
              </a:buClr>
              <a:buSzPts val="1600"/>
              <a:buFont typeface="Tahoma"/>
              <a:buNone/>
            </a:pPr>
            <a:r>
              <a:rPr b="1" i="0" lang="bn-IN" sz="1600" u="none" cap="none" strike="noStrike">
                <a:solidFill>
                  <a:srgbClr val="4267B3"/>
                </a:solidFill>
                <a:latin typeface="Tahoma"/>
                <a:ea typeface="Tahoma"/>
                <a:cs typeface="Tahoma"/>
                <a:sym typeface="Tahoma"/>
              </a:rPr>
              <a:t>হয়ে ওঠা একজন </a:t>
            </a:r>
            <a:endParaRPr b="0" i="0" sz="1400" u="none" cap="none" strike="noStrike">
              <a:solidFill>
                <a:srgbClr val="000000"/>
              </a:solidFill>
              <a:latin typeface="Arial"/>
              <a:ea typeface="Arial"/>
              <a:cs typeface="Arial"/>
              <a:sym typeface="Arial"/>
            </a:endParaRPr>
          </a:p>
          <a:p>
            <a:pPr indent="0" lvl="0" marL="0" marR="0" rtl="0" algn="ctr">
              <a:lnSpc>
                <a:spcPct val="125000"/>
              </a:lnSpc>
              <a:spcBef>
                <a:spcPts val="0"/>
              </a:spcBef>
              <a:spcAft>
                <a:spcPts val="0"/>
              </a:spcAft>
              <a:buClr>
                <a:srgbClr val="4267B3"/>
              </a:buClr>
              <a:buSzPts val="1600"/>
              <a:buFont typeface="Tahoma"/>
              <a:buNone/>
            </a:pPr>
            <a:r>
              <a:rPr b="1" i="0" lang="bn-IN" sz="1600" u="none" cap="none" strike="noStrike">
                <a:solidFill>
                  <a:srgbClr val="4267B3"/>
                </a:solidFill>
                <a:latin typeface="Tahoma"/>
                <a:ea typeface="Tahoma"/>
                <a:cs typeface="Tahoma"/>
                <a:sym typeface="Tahoma"/>
              </a:rPr>
              <a:t>সূক্ষ্ম চিন্তাবিদ</a:t>
            </a:r>
            <a:endParaRPr b="0" i="0" sz="1400" u="none" cap="none" strike="noStrike">
              <a:solidFill>
                <a:srgbClr val="000000"/>
              </a:solidFill>
              <a:latin typeface="Arial"/>
              <a:ea typeface="Arial"/>
              <a:cs typeface="Arial"/>
              <a:sym typeface="Arial"/>
            </a:endParaRPr>
          </a:p>
        </p:txBody>
      </p:sp>
      <p:sp>
        <p:nvSpPr>
          <p:cNvPr id="340" name="Google Shape;340;p27"/>
          <p:cNvSpPr txBox="1"/>
          <p:nvPr/>
        </p:nvSpPr>
        <p:spPr>
          <a:xfrm>
            <a:off x="1258775" y="5289525"/>
            <a:ext cx="3122400" cy="583200"/>
          </a:xfrm>
          <a:prstGeom prst="rect">
            <a:avLst/>
          </a:prstGeom>
          <a:noFill/>
          <a:ln>
            <a:noFill/>
          </a:ln>
        </p:spPr>
        <p:txBody>
          <a:bodyPr anchorCtr="0" anchor="t" bIns="45700" lIns="91425" spcFirstLastPara="1" rIns="91425" wrap="square" tIns="45700">
            <a:spAutoFit/>
          </a:bodyPr>
          <a:lstStyle/>
          <a:p>
            <a:pPr indent="0" lvl="0" marL="0" rtl="0" algn="ctr">
              <a:lnSpc>
                <a:spcPct val="200000"/>
              </a:lnSpc>
              <a:spcBef>
                <a:spcPts val="0"/>
              </a:spcBef>
              <a:spcAft>
                <a:spcPts val="0"/>
              </a:spcAft>
              <a:buClr>
                <a:srgbClr val="4267B3"/>
              </a:buClr>
              <a:buSzPts val="1000"/>
              <a:buFont typeface="Tahoma"/>
              <a:buNone/>
            </a:pPr>
            <a:r>
              <a:rPr lang="bn-IN" sz="1000">
                <a:solidFill>
                  <a:srgbClr val="4267B3"/>
                </a:solidFill>
                <a:latin typeface="Tahoma"/>
                <a:ea typeface="Tahoma"/>
                <a:cs typeface="Tahoma"/>
                <a:sym typeface="Tahoma"/>
              </a:rPr>
              <a:t>ডিজিটাল জগতে নিজের প্রকৃত পরিচয়ের প্রতিফলন ঘটান </a:t>
            </a:r>
            <a:endParaRPr b="0" i="0" u="none" cap="none" strike="noStrike">
              <a:solidFill>
                <a:srgbClr val="000000"/>
              </a:solidFill>
              <a:latin typeface="Arial"/>
              <a:ea typeface="Arial"/>
              <a:cs typeface="Arial"/>
              <a:sym typeface="Arial"/>
            </a:endParaRPr>
          </a:p>
        </p:txBody>
      </p:sp>
      <p:sp>
        <p:nvSpPr>
          <p:cNvPr id="341" name="Google Shape;341;p27"/>
          <p:cNvSpPr txBox="1"/>
          <p:nvPr/>
        </p:nvSpPr>
        <p:spPr>
          <a:xfrm>
            <a:off x="5052263" y="5289528"/>
            <a:ext cx="2446070" cy="58330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4267B3"/>
              </a:buClr>
              <a:buSzPts val="1600"/>
              <a:buFont typeface="Tahoma"/>
              <a:buNone/>
            </a:pPr>
            <a:r>
              <a:rPr b="0" i="0" lang="bn-IN" sz="1600" u="none" cap="none" strike="noStrike">
                <a:solidFill>
                  <a:srgbClr val="4267B3"/>
                </a:solidFill>
                <a:latin typeface="Tahoma"/>
                <a:ea typeface="Tahoma"/>
                <a:cs typeface="Tahoma"/>
                <a:sym typeface="Tahoma"/>
              </a:rPr>
              <a:t>দায়িত্বশীলভাবে অন্যদের সাথে যুক্ত হওয়া</a:t>
            </a:r>
            <a:endParaRPr b="0" i="0" sz="1400" u="none" cap="none" strike="noStrike">
              <a:solidFill>
                <a:srgbClr val="000000"/>
              </a:solidFill>
              <a:latin typeface="Arial"/>
              <a:ea typeface="Arial"/>
              <a:cs typeface="Arial"/>
              <a:sym typeface="Arial"/>
            </a:endParaRPr>
          </a:p>
        </p:txBody>
      </p:sp>
      <p:sp>
        <p:nvSpPr>
          <p:cNvPr id="342" name="Google Shape;342;p27"/>
          <p:cNvSpPr txBox="1"/>
          <p:nvPr/>
        </p:nvSpPr>
        <p:spPr>
          <a:xfrm>
            <a:off x="8362331" y="5289528"/>
            <a:ext cx="2174697" cy="58330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Clr>
                <a:srgbClr val="4267B3"/>
              </a:buClr>
              <a:buSzPts val="1600"/>
              <a:buFont typeface="Tahoma"/>
              <a:buNone/>
            </a:pPr>
            <a:r>
              <a:rPr b="0" i="0" lang="bn-IN" sz="1600" u="none" cap="none" strike="noStrike">
                <a:solidFill>
                  <a:srgbClr val="4267B3"/>
                </a:solidFill>
                <a:latin typeface="Tahoma"/>
                <a:ea typeface="Tahoma"/>
                <a:cs typeface="Tahoma"/>
                <a:sym typeface="Tahoma"/>
              </a:rPr>
              <a:t>চিন্ত করা </a:t>
            </a:r>
            <a:endParaRPr b="0" i="0" sz="1400" u="none" cap="none" strike="noStrike">
              <a:solidFill>
                <a:srgbClr val="000000"/>
              </a:solidFill>
              <a:latin typeface="Arial"/>
              <a:ea typeface="Arial"/>
              <a:cs typeface="Arial"/>
              <a:sym typeface="Arial"/>
            </a:endParaRPr>
          </a:p>
          <a:p>
            <a:pPr indent="0" lvl="0" marL="0" marR="0" rtl="0" algn="ctr">
              <a:lnSpc>
                <a:spcPct val="125000"/>
              </a:lnSpc>
              <a:spcBef>
                <a:spcPts val="0"/>
              </a:spcBef>
              <a:spcAft>
                <a:spcPts val="0"/>
              </a:spcAft>
              <a:buClr>
                <a:srgbClr val="4267B3"/>
              </a:buClr>
              <a:buSzPts val="1600"/>
              <a:buFont typeface="Tahoma"/>
              <a:buNone/>
            </a:pPr>
            <a:r>
              <a:rPr b="0" i="0" lang="bn-IN" sz="1600" u="none" cap="none" strike="noStrike">
                <a:solidFill>
                  <a:srgbClr val="4267B3"/>
                </a:solidFill>
                <a:latin typeface="Tahoma"/>
                <a:ea typeface="Tahoma"/>
                <a:cs typeface="Tahoma"/>
                <a:sym typeface="Tahoma"/>
              </a:rPr>
              <a:t>সূক্ষ্মভাবে অনলাইনে</a:t>
            </a:r>
            <a:endParaRPr b="0" i="0" sz="1400" u="none" cap="none" strike="noStrike">
              <a:solidFill>
                <a:srgbClr val="000000"/>
              </a:solidFill>
              <a:latin typeface="Arial"/>
              <a:ea typeface="Arial"/>
              <a:cs typeface="Arial"/>
              <a:sym typeface="Arial"/>
            </a:endParaRPr>
          </a:p>
        </p:txBody>
      </p:sp>
      <p:cxnSp>
        <p:nvCxnSpPr>
          <p:cNvPr id="343" name="Google Shape;343;p27"/>
          <p:cNvCxnSpPr/>
          <p:nvPr/>
        </p:nvCxnSpPr>
        <p:spPr>
          <a:xfrm rot="10800000">
            <a:off x="1167222" y="2970770"/>
            <a:ext cx="3207787" cy="0"/>
          </a:xfrm>
          <a:prstGeom prst="straightConnector1">
            <a:avLst/>
          </a:prstGeom>
          <a:noFill/>
          <a:ln cap="flat" cmpd="sng" w="9525">
            <a:solidFill>
              <a:srgbClr val="54C6EC"/>
            </a:solidFill>
            <a:prstDash val="solid"/>
            <a:miter lim="800000"/>
            <a:headEnd len="sm" w="sm" type="none"/>
            <a:tailEnd len="sm" w="sm" type="none"/>
          </a:ln>
        </p:spPr>
      </p:cxnSp>
      <p:cxnSp>
        <p:nvCxnSpPr>
          <p:cNvPr id="344" name="Google Shape;344;p27"/>
          <p:cNvCxnSpPr/>
          <p:nvPr/>
        </p:nvCxnSpPr>
        <p:spPr>
          <a:xfrm rot="10800000">
            <a:off x="4981353" y="3123170"/>
            <a:ext cx="2588700" cy="0"/>
          </a:xfrm>
          <a:prstGeom prst="straightConnector1">
            <a:avLst/>
          </a:prstGeom>
          <a:noFill/>
          <a:ln cap="flat" cmpd="sng" w="9525">
            <a:solidFill>
              <a:srgbClr val="000000"/>
            </a:solidFill>
            <a:prstDash val="solid"/>
            <a:miter lim="800000"/>
            <a:headEnd len="sm" w="sm" type="none"/>
            <a:tailEnd len="sm" w="sm" type="none"/>
          </a:ln>
        </p:spPr>
      </p:cxnSp>
      <p:cxnSp>
        <p:nvCxnSpPr>
          <p:cNvPr id="345" name="Google Shape;345;p27"/>
          <p:cNvCxnSpPr/>
          <p:nvPr/>
        </p:nvCxnSpPr>
        <p:spPr>
          <a:xfrm rot="10800000">
            <a:off x="8100044" y="2970770"/>
            <a:ext cx="2699272" cy="0"/>
          </a:xfrm>
          <a:prstGeom prst="straightConnector1">
            <a:avLst/>
          </a:prstGeom>
          <a:noFill/>
          <a:ln cap="flat" cmpd="sng" w="9525">
            <a:solidFill>
              <a:srgbClr val="000000"/>
            </a:solidFill>
            <a:prstDash val="solid"/>
            <a:miter lim="800000"/>
            <a:headEnd len="sm" w="sm" type="none"/>
            <a:tailEnd len="sm" w="sm" type="none"/>
          </a:ln>
        </p:spPr>
      </p:cxnSp>
      <p:cxnSp>
        <p:nvCxnSpPr>
          <p:cNvPr id="346" name="Google Shape;346;p27"/>
          <p:cNvCxnSpPr/>
          <p:nvPr/>
        </p:nvCxnSpPr>
        <p:spPr>
          <a:xfrm rot="10800000">
            <a:off x="1173552" y="4413392"/>
            <a:ext cx="3201457" cy="0"/>
          </a:xfrm>
          <a:prstGeom prst="straightConnector1">
            <a:avLst/>
          </a:prstGeom>
          <a:noFill/>
          <a:ln cap="flat" cmpd="sng" w="9525">
            <a:solidFill>
              <a:srgbClr val="D8D8D8"/>
            </a:solidFill>
            <a:prstDash val="solid"/>
            <a:miter lim="800000"/>
            <a:headEnd len="sm" w="sm" type="none"/>
            <a:tailEnd len="sm" w="sm" type="none"/>
          </a:ln>
        </p:spPr>
      </p:cxnSp>
      <p:cxnSp>
        <p:nvCxnSpPr>
          <p:cNvPr id="347" name="Google Shape;347;p27"/>
          <p:cNvCxnSpPr/>
          <p:nvPr/>
        </p:nvCxnSpPr>
        <p:spPr>
          <a:xfrm rot="10800000">
            <a:off x="5015686" y="4007367"/>
            <a:ext cx="2520098" cy="0"/>
          </a:xfrm>
          <a:prstGeom prst="straightConnector1">
            <a:avLst/>
          </a:prstGeom>
          <a:noFill/>
          <a:ln cap="flat" cmpd="sng" w="9525">
            <a:solidFill>
              <a:srgbClr val="D8D8D8"/>
            </a:solidFill>
            <a:prstDash val="solid"/>
            <a:miter lim="800000"/>
            <a:headEnd len="sm" w="sm" type="none"/>
            <a:tailEnd len="sm" w="sm" type="none"/>
          </a:ln>
        </p:spPr>
      </p:cxnSp>
      <p:cxnSp>
        <p:nvCxnSpPr>
          <p:cNvPr id="348" name="Google Shape;348;p27"/>
          <p:cNvCxnSpPr/>
          <p:nvPr/>
        </p:nvCxnSpPr>
        <p:spPr>
          <a:xfrm rot="10800000">
            <a:off x="8217612" y="4047995"/>
            <a:ext cx="2581704" cy="0"/>
          </a:xfrm>
          <a:prstGeom prst="straightConnector1">
            <a:avLst/>
          </a:prstGeom>
          <a:noFill/>
          <a:ln cap="flat" cmpd="sng" w="9525">
            <a:solidFill>
              <a:srgbClr val="D8D8D8"/>
            </a:solidFill>
            <a:prstDash val="solid"/>
            <a:miter lim="800000"/>
            <a:headEnd len="sm" w="sm" type="none"/>
            <a:tailEnd len="sm" w="sm" type="none"/>
          </a:ln>
        </p:spPr>
      </p:cxnSp>
      <p:cxnSp>
        <p:nvCxnSpPr>
          <p:cNvPr id="349" name="Google Shape;349;p27"/>
          <p:cNvCxnSpPr/>
          <p:nvPr/>
        </p:nvCxnSpPr>
        <p:spPr>
          <a:xfrm rot="10800000">
            <a:off x="1173552" y="3553856"/>
            <a:ext cx="3201457" cy="0"/>
          </a:xfrm>
          <a:prstGeom prst="straightConnector1">
            <a:avLst/>
          </a:prstGeom>
          <a:noFill/>
          <a:ln cap="flat" cmpd="sng" w="9525">
            <a:solidFill>
              <a:srgbClr val="D8D8D8"/>
            </a:solidFill>
            <a:prstDash val="solid"/>
            <a:miter lim="800000"/>
            <a:headEnd len="sm" w="sm" type="none"/>
            <a:tailEnd len="sm" w="sm" type="none"/>
          </a:ln>
        </p:spPr>
      </p:cxnSp>
      <p:pic>
        <p:nvPicPr>
          <p:cNvPr id="350" name="Google Shape;350;p27"/>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8"/>
          <p:cNvSpPr txBox="1"/>
          <p:nvPr/>
        </p:nvSpPr>
        <p:spPr>
          <a:xfrm>
            <a:off x="1016792" y="2570955"/>
            <a:ext cx="10158416" cy="1716090"/>
          </a:xfrm>
          <a:prstGeom prst="rect">
            <a:avLst/>
          </a:prstGeom>
          <a:noFill/>
          <a:ln>
            <a:noFill/>
          </a:ln>
        </p:spPr>
        <p:txBody>
          <a:bodyPr anchorCtr="0" anchor="ctr" bIns="0" lIns="0" spcFirstLastPara="1" rIns="0" wrap="square" tIns="0">
            <a:normAutofit/>
          </a:bodyPr>
          <a:lstStyle/>
          <a:p>
            <a:pPr indent="0" lvl="0" marL="0" marR="0" rtl="0" algn="ctr">
              <a:lnSpc>
                <a:spcPct val="88000"/>
              </a:lnSpc>
              <a:spcBef>
                <a:spcPts val="0"/>
              </a:spcBef>
              <a:spcAft>
                <a:spcPts val="0"/>
              </a:spcAft>
              <a:buClr>
                <a:srgbClr val="FFFFFF"/>
              </a:buClr>
              <a:buSzPts val="8000"/>
              <a:buFont typeface="Tahoma"/>
              <a:buNone/>
            </a:pPr>
            <a:r>
              <a:rPr b="1" i="0" lang="bn-IN" sz="8000" u="none" cap="none" strike="noStrike">
                <a:solidFill>
                  <a:srgbClr val="FFFFFF"/>
                </a:solidFill>
                <a:latin typeface="Tahoma"/>
                <a:ea typeface="Tahoma"/>
                <a:cs typeface="Tahoma"/>
                <a:sym typeface="Tahoma"/>
              </a:rPr>
              <a:t>ধন্যবাদ</a:t>
            </a:r>
            <a:endParaRPr b="0" i="0" sz="1400" u="none" cap="none" strike="noStrike">
              <a:solidFill>
                <a:srgbClr val="000000"/>
              </a:solidFill>
              <a:latin typeface="Arial"/>
              <a:ea typeface="Arial"/>
              <a:cs typeface="Arial"/>
              <a:sym typeface="Arial"/>
            </a:endParaRPr>
          </a:p>
        </p:txBody>
      </p:sp>
    </p:spTree>
  </p:cSld>
  <p:clrMapOvr>
    <a:masterClrMapping/>
  </p:clrMapOvr>
  <p:transition spd="slow">
    <p:wipe dir="l"/>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p:nvPr/>
        </p:nvSpPr>
        <p:spPr>
          <a:xfrm>
            <a:off x="5589562" y="230944"/>
            <a:ext cx="6396111" cy="639611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bn-IN"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1" name="Google Shape;121;p3"/>
          <p:cNvSpPr txBox="1"/>
          <p:nvPr>
            <p:ph idx="1" type="body"/>
          </p:nvPr>
        </p:nvSpPr>
        <p:spPr>
          <a:xfrm>
            <a:off x="781051" y="2695525"/>
            <a:ext cx="6470650" cy="86995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lang="bn-IN"/>
              <a:t>নাম</a:t>
            </a:r>
            <a:endParaRPr/>
          </a:p>
        </p:txBody>
      </p:sp>
      <p:sp>
        <p:nvSpPr>
          <p:cNvPr id="122" name="Google Shape;122;p3"/>
          <p:cNvSpPr txBox="1"/>
          <p:nvPr>
            <p:ph idx="2" type="body"/>
          </p:nvPr>
        </p:nvSpPr>
        <p:spPr>
          <a:xfrm>
            <a:off x="781051" y="3531407"/>
            <a:ext cx="4662264" cy="68177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t/>
            </a:r>
            <a:endParaRPr/>
          </a:p>
        </p:txBody>
      </p:sp>
      <p:grpSp>
        <p:nvGrpSpPr>
          <p:cNvPr id="123" name="Google Shape;123;p3"/>
          <p:cNvGrpSpPr/>
          <p:nvPr/>
        </p:nvGrpSpPr>
        <p:grpSpPr>
          <a:xfrm>
            <a:off x="7572654" y="788542"/>
            <a:ext cx="2592288" cy="5280914"/>
            <a:chOff x="7536160" y="908721"/>
            <a:chExt cx="2592288" cy="5280914"/>
          </a:xfrm>
        </p:grpSpPr>
        <p:pic>
          <p:nvPicPr>
            <p:cNvPr id="124" name="Google Shape;124;p3"/>
            <p:cNvPicPr preferRelativeResize="0"/>
            <p:nvPr/>
          </p:nvPicPr>
          <p:blipFill rotWithShape="1">
            <a:blip r:embed="rId3">
              <a:alphaModFix/>
            </a:blip>
            <a:srcRect b="88041" l="7338" r="12040" t="3346"/>
            <a:stretch/>
          </p:blipFill>
          <p:spPr>
            <a:xfrm>
              <a:off x="7536160" y="908721"/>
              <a:ext cx="2592288" cy="487460"/>
            </a:xfrm>
            <a:prstGeom prst="rect">
              <a:avLst/>
            </a:prstGeom>
            <a:noFill/>
            <a:ln>
              <a:noFill/>
            </a:ln>
          </p:spPr>
        </p:pic>
        <p:sp>
          <p:nvSpPr>
            <p:cNvPr id="125" name="Google Shape;125;p3"/>
            <p:cNvSpPr/>
            <p:nvPr/>
          </p:nvSpPr>
          <p:spPr>
            <a:xfrm>
              <a:off x="7765025" y="1133475"/>
              <a:ext cx="2217175" cy="4762500"/>
            </a:xfrm>
            <a:prstGeom prst="roundRect">
              <a:avLst>
                <a:gd fmla="val 8334"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6" name="Google Shape;126;p3"/>
            <p:cNvPicPr preferRelativeResize="0"/>
            <p:nvPr/>
          </p:nvPicPr>
          <p:blipFill rotWithShape="1">
            <a:blip r:embed="rId3">
              <a:alphaModFix/>
            </a:blip>
            <a:srcRect b="3346" l="7338" r="12040" t="3346"/>
            <a:stretch/>
          </p:blipFill>
          <p:spPr>
            <a:xfrm>
              <a:off x="7536160" y="908721"/>
              <a:ext cx="2592288" cy="5280914"/>
            </a:xfrm>
            <a:prstGeom prst="rect">
              <a:avLst/>
            </a:prstGeom>
            <a:noFill/>
            <a:ln>
              <a:noFill/>
            </a:ln>
          </p:spPr>
        </p:pic>
      </p:grpSp>
    </p:spTree>
  </p:cSld>
  <p:clrMapOvr>
    <a:masterClrMapping/>
  </p:clrMapOvr>
  <p:transition spd="slow">
    <p:wipe dir="l"/>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txBox="1"/>
          <p:nvPr/>
        </p:nvSpPr>
        <p:spPr>
          <a:xfrm>
            <a:off x="539749" y="3214466"/>
            <a:ext cx="5016500" cy="2150577"/>
          </a:xfrm>
          <a:prstGeom prst="rect">
            <a:avLst/>
          </a:prstGeom>
          <a:noFill/>
          <a:ln>
            <a:noFill/>
          </a:ln>
        </p:spPr>
        <p:txBody>
          <a:bodyPr anchorCtr="0" anchor="ctr" bIns="0" lIns="0" spcFirstLastPara="1" rIns="0" wrap="square" tIns="0">
            <a:normAutofit/>
          </a:bodyPr>
          <a:lstStyle/>
          <a:p>
            <a:pPr indent="0" lvl="0" marL="0" marR="0" rtl="0" algn="ctr">
              <a:lnSpc>
                <a:spcPct val="94000"/>
              </a:lnSpc>
              <a:spcBef>
                <a:spcPts val="0"/>
              </a:spcBef>
              <a:spcAft>
                <a:spcPts val="0"/>
              </a:spcAft>
              <a:buClr>
                <a:srgbClr val="FFFFFF"/>
              </a:buClr>
              <a:buSzPts val="3600"/>
              <a:buFont typeface="Tahoma"/>
              <a:buNone/>
            </a:pPr>
            <a:r>
              <a:rPr b="1" i="0" lang="bn-IN" sz="3600" u="none" cap="none" strike="noStrike">
                <a:solidFill>
                  <a:srgbClr val="FFFFFF"/>
                </a:solidFill>
                <a:latin typeface="Tahoma"/>
                <a:ea typeface="Tahoma"/>
                <a:cs typeface="Tahoma"/>
                <a:sym typeface="Tahoma"/>
              </a:rPr>
              <a:t>অনেকগুলি সংযুক্ত কম্পিউটারের</a:t>
            </a:r>
            <a:br>
              <a:rPr b="1" i="0" lang="bn-IN" sz="3600" u="none" cap="none" strike="noStrike">
                <a:solidFill>
                  <a:srgbClr val="FFFFFF"/>
                </a:solidFill>
                <a:latin typeface="Tahoma"/>
                <a:ea typeface="Tahoma"/>
                <a:cs typeface="Tahoma"/>
                <a:sym typeface="Tahoma"/>
              </a:rPr>
            </a:br>
            <a:r>
              <a:rPr b="1" i="0" lang="bn-IN" sz="3600" u="none" cap="none" strike="noStrike">
                <a:solidFill>
                  <a:srgbClr val="FFFFFF"/>
                </a:solidFill>
                <a:latin typeface="Tahoma"/>
                <a:ea typeface="Tahoma"/>
                <a:cs typeface="Tahoma"/>
                <a:sym typeface="Tahoma"/>
              </a:rPr>
              <a:t> একটি নেটওয়ার্ক</a:t>
            </a:r>
            <a:endParaRPr b="0" i="0" sz="1400" u="none" cap="none" strike="noStrike">
              <a:solidFill>
                <a:srgbClr val="000000"/>
              </a:solidFill>
              <a:latin typeface="Arial"/>
              <a:ea typeface="Arial"/>
              <a:cs typeface="Arial"/>
              <a:sym typeface="Arial"/>
            </a:endParaRPr>
          </a:p>
        </p:txBody>
      </p:sp>
      <p:sp>
        <p:nvSpPr>
          <p:cNvPr id="132" name="Google Shape;132;p4"/>
          <p:cNvSpPr/>
          <p:nvPr/>
        </p:nvSpPr>
        <p:spPr>
          <a:xfrm>
            <a:off x="539749" y="2376887"/>
            <a:ext cx="5016500" cy="523218"/>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2800"/>
              <a:buFont typeface="Tahoma"/>
              <a:buNone/>
            </a:pPr>
            <a:r>
              <a:rPr b="0" i="0" lang="bn-IN" sz="2800" u="none" cap="none" strike="noStrike">
                <a:solidFill>
                  <a:srgbClr val="FFFFFF"/>
                </a:solidFill>
                <a:latin typeface="Tahoma"/>
                <a:ea typeface="Tahoma"/>
                <a:cs typeface="Tahoma"/>
                <a:sym typeface="Tahoma"/>
              </a:rPr>
              <a:t>ইন্টারনেট ক</a:t>
            </a:r>
            <a:r>
              <a:rPr lang="bn-IN" sz="2800">
                <a:solidFill>
                  <a:srgbClr val="FFFFFF"/>
                </a:solidFill>
                <a:latin typeface="Tahoma"/>
                <a:ea typeface="Tahoma"/>
                <a:cs typeface="Tahoma"/>
                <a:sym typeface="Tahoma"/>
              </a:rPr>
              <a:t>ী</a:t>
            </a:r>
            <a:r>
              <a:rPr b="0" i="0" lang="bn-IN" sz="2800" u="none" cap="none" strike="noStrike">
                <a:solidFill>
                  <a:srgbClr val="FFFFFF"/>
                </a:solidFill>
                <a:latin typeface="Tahoma"/>
                <a:ea typeface="Tahoma"/>
                <a:cs typeface="Tahoma"/>
                <a:sym typeface="Tahoma"/>
              </a:rPr>
              <a:t>?</a:t>
            </a:r>
            <a:endParaRPr b="0" i="0" sz="1400" u="none" cap="none" strike="noStrike">
              <a:solidFill>
                <a:srgbClr val="000000"/>
              </a:solidFill>
              <a:latin typeface="Arial"/>
              <a:ea typeface="Arial"/>
              <a:cs typeface="Arial"/>
              <a:sym typeface="Arial"/>
            </a:endParaRPr>
          </a:p>
        </p:txBody>
      </p:sp>
      <p:cxnSp>
        <p:nvCxnSpPr>
          <p:cNvPr id="133" name="Google Shape;133;p4"/>
          <p:cNvCxnSpPr/>
          <p:nvPr/>
        </p:nvCxnSpPr>
        <p:spPr>
          <a:xfrm>
            <a:off x="539747" y="3161714"/>
            <a:ext cx="5016505" cy="1"/>
          </a:xfrm>
          <a:prstGeom prst="straightConnector1">
            <a:avLst/>
          </a:prstGeom>
          <a:noFill/>
          <a:ln cap="flat" cmpd="sng" w="19050">
            <a:solidFill>
              <a:srgbClr val="FFFFFF"/>
            </a:solidFill>
            <a:prstDash val="solid"/>
            <a:miter lim="800000"/>
            <a:headEnd len="sm" w="sm" type="none"/>
            <a:tailEnd len="sm" w="sm" type="none"/>
          </a:ln>
        </p:spPr>
      </p:cxnSp>
    </p:spTree>
  </p:cSld>
  <p:clrMapOvr>
    <a:masterClrMapping/>
  </p:clrMapOvr>
  <p:transition spd="slow">
    <p:wipe dir="l"/>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5"/>
          <p:cNvSpPr/>
          <p:nvPr/>
        </p:nvSpPr>
        <p:spPr>
          <a:xfrm>
            <a:off x="0" y="0"/>
            <a:ext cx="12192000" cy="6858000"/>
          </a:xfrm>
          <a:prstGeom prst="rect">
            <a:avLst/>
          </a:prstGeom>
          <a:solidFill>
            <a:srgbClr val="8BB2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9" name="Google Shape;139;p5"/>
          <p:cNvSpPr/>
          <p:nvPr/>
        </p:nvSpPr>
        <p:spPr>
          <a:xfrm rot="10800000">
            <a:off x="673068" y="1"/>
            <a:ext cx="3566160" cy="1225907"/>
          </a:xfrm>
          <a:prstGeom prst="round2SameRect">
            <a:avLst>
              <a:gd fmla="val 16667" name="adj1"/>
              <a:gd fmla="val 0" name="adj2"/>
            </a:avLst>
          </a:prstGeom>
          <a:solidFill>
            <a:srgbClr val="0070C0"/>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0" name="Google Shape;140;p5"/>
          <p:cNvSpPr txBox="1"/>
          <p:nvPr/>
        </p:nvSpPr>
        <p:spPr>
          <a:xfrm>
            <a:off x="4338457" y="404062"/>
            <a:ext cx="2104306" cy="48193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Arial"/>
              <a:buNone/>
            </a:pPr>
            <a:r>
              <a:rPr b="0" i="0" lang="bn-IN" sz="2400" u="none" cap="none" strike="noStrike">
                <a:solidFill>
                  <a:schemeClr val="lt1"/>
                </a:solidFill>
                <a:latin typeface="Tahoma"/>
                <a:ea typeface="Tahoma"/>
                <a:cs typeface="Tahoma"/>
                <a:sym typeface="Tahoma"/>
              </a:rPr>
              <a:t> 5 মিনিট</a:t>
            </a:r>
            <a:endParaRPr b="0" i="0" sz="1400" u="none" cap="none" strike="noStrike">
              <a:solidFill>
                <a:srgbClr val="000000"/>
              </a:solidFill>
              <a:latin typeface="Arial"/>
              <a:ea typeface="Arial"/>
              <a:cs typeface="Arial"/>
              <a:sym typeface="Arial"/>
            </a:endParaRPr>
          </a:p>
        </p:txBody>
      </p:sp>
      <p:sp>
        <p:nvSpPr>
          <p:cNvPr id="141" name="Google Shape;141;p5"/>
          <p:cNvSpPr/>
          <p:nvPr/>
        </p:nvSpPr>
        <p:spPr>
          <a:xfrm>
            <a:off x="1120798" y="259011"/>
            <a:ext cx="418505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কার্যকলাপ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/কর্মপ্রক্রিয়া/ কার্যক্রম</a:t>
            </a:r>
            <a:endParaRPr b="1" i="0" sz="2000" u="none" cap="none" strike="sngStrike">
              <a:solidFill>
                <a:schemeClr val="lt1"/>
              </a:solidFill>
              <a:latin typeface="Tahoma"/>
              <a:ea typeface="Tahoma"/>
              <a:cs typeface="Tahoma"/>
              <a:sym typeface="Tahoma"/>
            </a:endParaRPr>
          </a:p>
        </p:txBody>
      </p:sp>
      <p:pic>
        <p:nvPicPr>
          <p:cNvPr id="142" name="Google Shape;142;p5"/>
          <p:cNvPicPr preferRelativeResize="0"/>
          <p:nvPr/>
        </p:nvPicPr>
        <p:blipFill rotWithShape="1">
          <a:blip r:embed="rId3">
            <a:alphaModFix/>
          </a:blip>
          <a:srcRect b="3243" l="0" r="0" t="0"/>
          <a:stretch/>
        </p:blipFill>
        <p:spPr>
          <a:xfrm>
            <a:off x="7509385" y="668738"/>
            <a:ext cx="4529207" cy="6173672"/>
          </a:xfrm>
          <a:prstGeom prst="rect">
            <a:avLst/>
          </a:prstGeom>
          <a:noFill/>
          <a:ln>
            <a:noFill/>
          </a:ln>
        </p:spPr>
      </p:pic>
      <p:sp>
        <p:nvSpPr>
          <p:cNvPr id="143" name="Google Shape;143;p5"/>
          <p:cNvSpPr txBox="1"/>
          <p:nvPr/>
        </p:nvSpPr>
        <p:spPr>
          <a:xfrm>
            <a:off x="673575" y="1939635"/>
            <a:ext cx="6543151" cy="4249627"/>
          </a:xfrm>
          <a:prstGeom prst="rect">
            <a:avLst/>
          </a:prstGeom>
          <a:noFill/>
          <a:ln>
            <a:noFill/>
          </a:ln>
        </p:spPr>
        <p:txBody>
          <a:bodyPr anchorCtr="0" anchor="t" bIns="45700" lIns="91425" spcFirstLastPara="1" rIns="91425" wrap="square" tIns="45700">
            <a:noAutofit/>
          </a:bodyPr>
          <a:lstStyle/>
          <a:p>
            <a:pPr indent="-330200" lvl="0" marL="457200" marR="0" rtl="0" algn="l">
              <a:lnSpc>
                <a:spcPct val="90000"/>
              </a:lnSpc>
              <a:spcBef>
                <a:spcPts val="0"/>
              </a:spcBef>
              <a:spcAft>
                <a:spcPts val="0"/>
              </a:spcAft>
              <a:buClr>
                <a:srgbClr val="262626"/>
              </a:buClr>
              <a:buSzPts val="1600"/>
              <a:buFont typeface="Tahoma"/>
              <a:buAutoNum type="arabicPeriod"/>
            </a:pPr>
            <a:r>
              <a:rPr b="0" i="0" lang="bn-IN" sz="1600" u="none" cap="none" strike="noStrike">
                <a:solidFill>
                  <a:srgbClr val="262626"/>
                </a:solidFill>
                <a:latin typeface="Tahoma"/>
                <a:ea typeface="Tahoma"/>
                <a:cs typeface="Tahoma"/>
                <a:sym typeface="Tahoma"/>
              </a:rPr>
              <a:t>১০ জনের একটি দল গঠন করুন যেখানে সবাই বৃত্তাকারে বাইরের দিকে মুখ করে দাঁড়াবে</a:t>
            </a:r>
            <a:br>
              <a:rPr b="0" i="0" lang="bn-IN" sz="1600" u="none" cap="none" strike="noStrike">
                <a:solidFill>
                  <a:srgbClr val="262626"/>
                </a:solidFill>
                <a:latin typeface="Tahoma"/>
                <a:ea typeface="Tahoma"/>
                <a:cs typeface="Tahoma"/>
                <a:sym typeface="Tahoma"/>
              </a:rPr>
            </a:br>
            <a:endParaRPr b="0" i="0" sz="1600" u="none" cap="none" strike="noStrike">
              <a:solidFill>
                <a:srgbClr val="262626"/>
              </a:solidFill>
              <a:latin typeface="Tahoma"/>
              <a:ea typeface="Tahoma"/>
              <a:cs typeface="Tahoma"/>
              <a:sym typeface="Tahoma"/>
            </a:endParaRPr>
          </a:p>
          <a:p>
            <a:pPr indent="-330200" lvl="0" marL="457200" marR="0" rtl="0" algn="l">
              <a:lnSpc>
                <a:spcPct val="90000"/>
              </a:lnSpc>
              <a:spcBef>
                <a:spcPts val="0"/>
              </a:spcBef>
              <a:spcAft>
                <a:spcPts val="0"/>
              </a:spcAft>
              <a:buClr>
                <a:srgbClr val="262626"/>
              </a:buClr>
              <a:buSzPts val="1600"/>
              <a:buFont typeface="Tahoma"/>
              <a:buAutoNum type="arabicPeriod"/>
            </a:pPr>
            <a:r>
              <a:rPr b="0" i="0" lang="bn-IN" sz="1600" u="none" cap="none" strike="noStrike">
                <a:solidFill>
                  <a:srgbClr val="262626"/>
                </a:solidFill>
                <a:latin typeface="Tahoma"/>
                <a:ea typeface="Tahoma"/>
                <a:cs typeface="Tahoma"/>
                <a:sym typeface="Tahoma"/>
              </a:rPr>
              <a:t>হাত ধরুন</a:t>
            </a:r>
            <a:br>
              <a:rPr b="0" i="0" lang="bn-IN" sz="1600" u="none" cap="none" strike="noStrike">
                <a:solidFill>
                  <a:srgbClr val="262626"/>
                </a:solidFill>
                <a:latin typeface="Tahoma"/>
                <a:ea typeface="Tahoma"/>
                <a:cs typeface="Tahoma"/>
                <a:sym typeface="Tahoma"/>
              </a:rPr>
            </a:br>
            <a:endParaRPr b="0" i="0" sz="1600" u="none" cap="none" strike="noStrike">
              <a:solidFill>
                <a:srgbClr val="262626"/>
              </a:solidFill>
              <a:latin typeface="Tahoma"/>
              <a:ea typeface="Tahoma"/>
              <a:cs typeface="Tahoma"/>
              <a:sym typeface="Tahoma"/>
            </a:endParaRPr>
          </a:p>
          <a:p>
            <a:pPr indent="-330200" lvl="0" marL="457200" marR="0" rtl="0" algn="l">
              <a:lnSpc>
                <a:spcPct val="90000"/>
              </a:lnSpc>
              <a:spcBef>
                <a:spcPts val="0"/>
              </a:spcBef>
              <a:spcAft>
                <a:spcPts val="0"/>
              </a:spcAft>
              <a:buClr>
                <a:srgbClr val="000000"/>
              </a:buClr>
              <a:buSzPts val="1600"/>
              <a:buFont typeface="Tahoma"/>
              <a:buAutoNum type="arabicPeriod"/>
            </a:pPr>
            <a:r>
              <a:rPr b="0" i="0" lang="bn-IN" sz="1600" u="none" cap="none" strike="noStrike">
                <a:solidFill>
                  <a:srgbClr val="262626"/>
                </a:solidFill>
                <a:latin typeface="Tahoma"/>
                <a:ea typeface="Tahoma"/>
                <a:cs typeface="Tahoma"/>
                <a:sym typeface="Tahoma"/>
              </a:rPr>
              <a:t>আপনার গ্রুপ থেকে অন্য গ্রুপের সবচেয়ে কাছে কে দাঁড়িয়ে আছেন তা সনাক্ত করুন</a:t>
            </a:r>
            <a:br>
              <a:rPr b="0" i="0" lang="bn-IN" sz="1600" u="none" cap="none" strike="noStrike">
                <a:solidFill>
                  <a:schemeClr val="dk1"/>
                </a:solidFill>
                <a:latin typeface="Tahoma"/>
                <a:ea typeface="Tahoma"/>
                <a:cs typeface="Tahoma"/>
                <a:sym typeface="Tahoma"/>
              </a:rPr>
            </a:br>
            <a:endParaRPr b="0" i="0" sz="1600" u="none" cap="none" strike="noStrike">
              <a:solidFill>
                <a:schemeClr val="dk1"/>
              </a:solidFill>
              <a:latin typeface="Tahoma"/>
              <a:ea typeface="Tahoma"/>
              <a:cs typeface="Tahoma"/>
              <a:sym typeface="Tahoma"/>
            </a:endParaRPr>
          </a:p>
          <a:p>
            <a:pPr indent="-330200" lvl="0" marL="457200" marR="0" rtl="0" algn="l">
              <a:lnSpc>
                <a:spcPct val="90000"/>
              </a:lnSpc>
              <a:spcBef>
                <a:spcPts val="0"/>
              </a:spcBef>
              <a:spcAft>
                <a:spcPts val="0"/>
              </a:spcAft>
              <a:buClr>
                <a:srgbClr val="262626"/>
              </a:buClr>
              <a:buSzPts val="1600"/>
              <a:buFont typeface="Tahoma"/>
              <a:buAutoNum type="arabicPeriod"/>
            </a:pPr>
            <a:r>
              <a:rPr b="0" i="0" lang="bn-IN" sz="1600" u="none" cap="none" strike="noStrike">
                <a:solidFill>
                  <a:srgbClr val="262626"/>
                </a:solidFill>
                <a:latin typeface="Tahoma"/>
                <a:ea typeface="Tahoma"/>
                <a:cs typeface="Tahoma"/>
                <a:sym typeface="Tahoma"/>
              </a:rPr>
              <a:t>তারপর সেই ব্যক্তি অন্য গ্রুপের সবচেয়ে কাছে দাঁড়িয়ে থাকা ব্যক্তির পা তাঁর পা দিয়ে স্পর্শ করবে</a:t>
            </a:r>
            <a:endParaRPr b="0" i="0" sz="1600" u="none" cap="none" strike="sngStrike">
              <a:solidFill>
                <a:srgbClr val="262626"/>
              </a:solidFill>
              <a:latin typeface="Tahoma"/>
              <a:ea typeface="Tahoma"/>
              <a:cs typeface="Tahoma"/>
              <a:sym typeface="Tahoma"/>
            </a:endParaRPr>
          </a:p>
        </p:txBody>
      </p:sp>
      <p:pic>
        <p:nvPicPr>
          <p:cNvPr id="144" name="Google Shape;144;p5"/>
          <p:cNvPicPr preferRelativeResize="0"/>
          <p:nvPr/>
        </p:nvPicPr>
        <p:blipFill rotWithShape="1">
          <a:blip r:embed="rId4">
            <a:alphaModFix/>
          </a:blip>
          <a:srcRect b="0" l="0" r="0" t="0"/>
          <a:stretch/>
        </p:blipFill>
        <p:spPr>
          <a:xfrm>
            <a:off x="10510405" y="5984064"/>
            <a:ext cx="1681595" cy="945898"/>
          </a:xfrm>
          <a:prstGeom prst="rect">
            <a:avLst/>
          </a:prstGeom>
          <a:noFill/>
          <a:ln>
            <a:noFill/>
          </a:ln>
        </p:spPr>
      </p:pic>
    </p:spTree>
  </p:cSld>
  <p:clrMapOvr>
    <a:masterClrMapping/>
  </p:clrMapOvr>
  <p:transition spd="slow">
    <p:wipe dir="l"/>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6"/>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
        <p:nvSpPr>
          <p:cNvPr id="150" name="Google Shape;150;p6"/>
          <p:cNvSpPr txBox="1"/>
          <p:nvPr/>
        </p:nvSpPr>
        <p:spPr>
          <a:xfrm>
            <a:off x="583810" y="1228397"/>
            <a:ext cx="4457114"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হাত ধরার মাধ্যমে আপনি এই নতুন বিশ্বে মানবদেহের একটি নেটওয়ার্ক তৈরি করেছেন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Tahoma"/>
              <a:ea typeface="Tahoma"/>
              <a:cs typeface="Tahoma"/>
              <a:sym typeface="Tahoma"/>
            </a:endParaRPr>
          </a:p>
        </p:txBody>
      </p:sp>
      <p:pic>
        <p:nvPicPr>
          <p:cNvPr id="151" name="Google Shape;151;p6"/>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pic>
        <p:nvPicPr>
          <p:cNvPr id="152" name="Google Shape;152;p6"/>
          <p:cNvPicPr preferRelativeResize="0"/>
          <p:nvPr/>
        </p:nvPicPr>
        <p:blipFill rotWithShape="1">
          <a:blip r:embed="rId4">
            <a:alphaModFix/>
          </a:blip>
          <a:srcRect b="0" l="0" r="0" t="0"/>
          <a:stretch/>
        </p:blipFill>
        <p:spPr>
          <a:xfrm>
            <a:off x="6982574" y="1536241"/>
            <a:ext cx="3224700" cy="336991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7"/>
          <p:cNvSpPr txBox="1"/>
          <p:nvPr/>
        </p:nvSpPr>
        <p:spPr>
          <a:xfrm>
            <a:off x="583810" y="1228397"/>
            <a:ext cx="4457114"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হাত ধরার মাধ্যমে আপনি এই নতুন বিশ্বে মানবদেহের একটি নেটওয়ার্ক তৈরি করেছেন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ঘরে কতগুলি নেটওয়ার্ক রয়েছে তা আপনি দেখতে পারবেন</a:t>
            </a:r>
            <a:br>
              <a:rPr b="1" i="0" lang="bn-IN" sz="2000" u="none" cap="none" strike="noStrike">
                <a:solidFill>
                  <a:schemeClr val="lt1"/>
                </a:solidFill>
                <a:latin typeface="Tahoma"/>
                <a:ea typeface="Tahoma"/>
                <a:cs typeface="Tahoma"/>
                <a:sym typeface="Tahoma"/>
              </a:rPr>
            </a:br>
            <a:endParaRPr b="1" i="0" sz="2000" u="none" cap="none" strike="noStrike">
              <a:solidFill>
                <a:schemeClr val="lt1"/>
              </a:solidFill>
              <a:latin typeface="Tahoma"/>
              <a:ea typeface="Tahoma"/>
              <a:cs typeface="Tahoma"/>
              <a:sym typeface="Tahoma"/>
            </a:endParaRPr>
          </a:p>
        </p:txBody>
      </p:sp>
      <p:pic>
        <p:nvPicPr>
          <p:cNvPr id="158" name="Google Shape;158;p7"/>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pic>
        <p:nvPicPr>
          <p:cNvPr id="159" name="Google Shape;159;p7"/>
          <p:cNvPicPr preferRelativeResize="0"/>
          <p:nvPr/>
        </p:nvPicPr>
        <p:blipFill rotWithShape="1">
          <a:blip r:embed="rId4">
            <a:alphaModFix/>
          </a:blip>
          <a:srcRect b="0" l="0" r="0" t="0"/>
          <a:stretch/>
        </p:blipFill>
        <p:spPr>
          <a:xfrm>
            <a:off x="5983046" y="922212"/>
            <a:ext cx="5023691" cy="47470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8"/>
          <p:cNvSpPr txBox="1"/>
          <p:nvPr/>
        </p:nvSpPr>
        <p:spPr>
          <a:xfrm>
            <a:off x="583810" y="1228397"/>
            <a:ext cx="4457114" cy="40934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হাত ধরার মাধ্যমে আপনি এই নতুন বিশ্বে মানবদেহের একটি নেটওয়ার্ক তৈরি করেছেন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ঘরে কতগুলি নেটওয়ার্ক রয়েছে তা আপনি দেখতে পারবেন</a:t>
            </a:r>
            <a:br>
              <a:rPr b="1" i="0" lang="bn-IN" sz="2000" u="none" cap="none" strike="noStrike">
                <a:solidFill>
                  <a:schemeClr val="lt1"/>
                </a:solidFill>
                <a:latin typeface="Tahoma"/>
                <a:ea typeface="Tahoma"/>
                <a:cs typeface="Tahoma"/>
                <a:sym typeface="Tahoma"/>
              </a:rPr>
            </a:br>
            <a:endParaRPr b="1" i="0" sz="20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পরবর্তী গ্রুপের সাথে সংযোগ স্থাপন করতে আমাদের পা ব্যবহার করে আমরা সেই নেটওয়ার্কগুলি সংযুক্ত করেছি</a:t>
            </a:r>
            <a:br>
              <a:rPr b="1" i="0" lang="bn-IN" sz="2000" u="none" cap="none" strike="noStrike">
                <a:solidFill>
                  <a:schemeClr val="lt1"/>
                </a:solidFill>
                <a:latin typeface="Tahoma"/>
                <a:ea typeface="Tahoma"/>
                <a:cs typeface="Tahoma"/>
                <a:sym typeface="Tahoma"/>
              </a:rPr>
            </a:br>
            <a:endParaRPr b="1" i="0" sz="20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ahoma"/>
              <a:ea typeface="Tahoma"/>
              <a:cs typeface="Tahoma"/>
              <a:sym typeface="Tahoma"/>
            </a:endParaRPr>
          </a:p>
        </p:txBody>
      </p:sp>
      <p:pic>
        <p:nvPicPr>
          <p:cNvPr id="165" name="Google Shape;165;p8"/>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pic>
        <p:nvPicPr>
          <p:cNvPr id="166" name="Google Shape;166;p8"/>
          <p:cNvPicPr preferRelativeResize="0"/>
          <p:nvPr/>
        </p:nvPicPr>
        <p:blipFill rotWithShape="1">
          <a:blip r:embed="rId4">
            <a:alphaModFix/>
          </a:blip>
          <a:srcRect b="0" l="0" r="0" t="0"/>
          <a:stretch/>
        </p:blipFill>
        <p:spPr>
          <a:xfrm>
            <a:off x="5861273" y="836543"/>
            <a:ext cx="5251012" cy="49618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9"/>
          <p:cNvSpPr txBox="1"/>
          <p:nvPr/>
        </p:nvSpPr>
        <p:spPr>
          <a:xfrm>
            <a:off x="583810" y="1228397"/>
            <a:ext cx="4457114" cy="4801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Tahoma"/>
              <a:buNone/>
            </a:pPr>
            <a:r>
              <a:rPr b="1" i="0" lang="bn-IN" sz="1800" u="none" cap="none" strike="noStrike">
                <a:solidFill>
                  <a:schemeClr val="lt1"/>
                </a:solidFill>
                <a:latin typeface="Tahoma"/>
                <a:ea typeface="Tahoma"/>
                <a:cs typeface="Tahoma"/>
                <a:sym typeface="Tahoma"/>
              </a:rPr>
              <a:t>হাত ধরার মাধ্যমে আপনি এই নতুন বিশ্বে মানবদেহের একটি নেটওয়ার্ক তৈরি করেছেন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chemeClr val="lt1"/>
              </a:buClr>
              <a:buSzPts val="1800"/>
              <a:buFont typeface="Tahoma"/>
              <a:buNone/>
            </a:pPr>
            <a:r>
              <a:rPr b="1" i="0" lang="bn-IN" sz="1800" u="none" cap="none" strike="noStrike">
                <a:solidFill>
                  <a:schemeClr val="lt1"/>
                </a:solidFill>
                <a:latin typeface="Tahoma"/>
                <a:ea typeface="Tahoma"/>
                <a:cs typeface="Tahoma"/>
                <a:sym typeface="Tahoma"/>
              </a:rPr>
              <a:t>ঘরে কতগুলি নেটওয়ার্ক রয়েছে তা আপনি দেখতে পারবেন</a:t>
            </a:r>
            <a:br>
              <a:rPr b="1" i="0" lang="bn-IN" sz="1800" u="none" cap="none" strike="noStrike">
                <a:solidFill>
                  <a:schemeClr val="lt1"/>
                </a:solidFill>
                <a:latin typeface="Tahoma"/>
                <a:ea typeface="Tahoma"/>
                <a:cs typeface="Tahoma"/>
                <a:sym typeface="Tahoma"/>
              </a:rPr>
            </a:br>
            <a:endParaRPr b="1" i="0" sz="18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chemeClr val="lt1"/>
              </a:buClr>
              <a:buSzPts val="1800"/>
              <a:buFont typeface="Tahoma"/>
              <a:buNone/>
            </a:pPr>
            <a:r>
              <a:rPr b="1" i="0" lang="bn-IN" sz="1800" u="none" cap="none" strike="noStrike">
                <a:solidFill>
                  <a:schemeClr val="lt1"/>
                </a:solidFill>
                <a:latin typeface="Tahoma"/>
                <a:ea typeface="Tahoma"/>
                <a:cs typeface="Tahoma"/>
                <a:sym typeface="Tahoma"/>
              </a:rPr>
              <a:t>পরবর্তী গ্রুপের সাথে সংযোগ করতে আমাদের পা ব্যবহার করে আমরা সেই নেটওয়ার্কগুলি সংযুক্ত করেছি</a:t>
            </a:r>
            <a:br>
              <a:rPr b="1" i="0" lang="bn-IN" sz="1800" u="none" cap="none" strike="noStrike">
                <a:solidFill>
                  <a:schemeClr val="lt1"/>
                </a:solidFill>
                <a:latin typeface="Tahoma"/>
                <a:ea typeface="Tahoma"/>
                <a:cs typeface="Tahoma"/>
                <a:sym typeface="Tahoma"/>
              </a:rPr>
            </a:br>
            <a:endParaRPr b="1" i="0" sz="1800" u="none" cap="none" strike="noStrike">
              <a:solidFill>
                <a:schemeClr val="lt1"/>
              </a:solidFill>
              <a:latin typeface="Tahoma"/>
              <a:ea typeface="Tahoma"/>
              <a:cs typeface="Tahoma"/>
              <a:sym typeface="Tahoma"/>
            </a:endParaRPr>
          </a:p>
          <a:p>
            <a:pPr indent="0" lvl="0" marL="0" marR="0" rtl="0" algn="l">
              <a:lnSpc>
                <a:spcPct val="100000"/>
              </a:lnSpc>
              <a:spcBef>
                <a:spcPts val="0"/>
              </a:spcBef>
              <a:spcAft>
                <a:spcPts val="0"/>
              </a:spcAft>
              <a:buClr>
                <a:schemeClr val="lt1"/>
              </a:buClr>
              <a:buSzPts val="1800"/>
              <a:buFont typeface="Tahoma"/>
              <a:buNone/>
            </a:pPr>
            <a:r>
              <a:rPr b="1" i="0" lang="bn-IN" sz="1800" u="none" cap="none" strike="noStrike">
                <a:solidFill>
                  <a:schemeClr val="lt1"/>
                </a:solidFill>
                <a:latin typeface="Tahoma"/>
                <a:ea typeface="Tahoma"/>
                <a:cs typeface="Tahoma"/>
                <a:sym typeface="Tahoma"/>
              </a:rPr>
              <a:t>এটাকেই ইন্টার</a:t>
            </a:r>
            <a:r>
              <a:rPr b="1" lang="bn-IN" sz="1800">
                <a:solidFill>
                  <a:schemeClr val="lt1"/>
                </a:solidFill>
                <a:latin typeface="Tahoma"/>
                <a:ea typeface="Tahoma"/>
                <a:cs typeface="Tahoma"/>
                <a:sym typeface="Tahoma"/>
              </a:rPr>
              <a:t>নেট</a:t>
            </a:r>
            <a:r>
              <a:rPr b="1" i="0" lang="bn-IN" sz="1800" u="none" cap="none" strike="noStrike">
                <a:solidFill>
                  <a:schemeClr val="lt1"/>
                </a:solidFill>
                <a:latin typeface="Tahoma"/>
                <a:ea typeface="Tahoma"/>
                <a:cs typeface="Tahoma"/>
                <a:sym typeface="Tahoma"/>
              </a:rPr>
              <a:t> বলা হয় —</a:t>
            </a:r>
            <a:br>
              <a:rPr b="1" i="0" lang="bn-IN" sz="1800" u="none" cap="none" strike="noStrike">
                <a:solidFill>
                  <a:schemeClr val="lt1"/>
                </a:solidFill>
                <a:latin typeface="Tahoma"/>
                <a:ea typeface="Tahoma"/>
                <a:cs typeface="Tahoma"/>
                <a:sym typeface="Tahoma"/>
              </a:rPr>
            </a:br>
            <a:r>
              <a:rPr b="1" i="0" lang="bn-IN" sz="1800" u="none" cap="none" strike="noStrike">
                <a:solidFill>
                  <a:schemeClr val="lt1"/>
                </a:solidFill>
                <a:latin typeface="Tahoma"/>
                <a:ea typeface="Tahoma"/>
                <a:cs typeface="Tahoma"/>
                <a:sym typeface="Tahoma"/>
              </a:rPr>
              <a:t>এমন একটি নেটওয়ার্ক যা কম্পিউটারগুলিকে সংযুক্ত করে এবং যার মাধ্যমে তথ্য আদান-প্রদান করা যায়</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Tahoma"/>
              <a:ea typeface="Tahoma"/>
              <a:cs typeface="Tahoma"/>
              <a:sym typeface="Tahoma"/>
            </a:endParaRPr>
          </a:p>
        </p:txBody>
      </p:sp>
      <p:pic>
        <p:nvPicPr>
          <p:cNvPr id="172" name="Google Shape;172;p9"/>
          <p:cNvPicPr preferRelativeResize="0"/>
          <p:nvPr/>
        </p:nvPicPr>
        <p:blipFill rotWithShape="1">
          <a:blip r:embed="rId3">
            <a:alphaModFix/>
          </a:blip>
          <a:srcRect b="0" l="0" r="0" t="0"/>
          <a:stretch/>
        </p:blipFill>
        <p:spPr>
          <a:xfrm>
            <a:off x="10510405" y="5984064"/>
            <a:ext cx="1681595" cy="945898"/>
          </a:xfrm>
          <a:prstGeom prst="rect">
            <a:avLst/>
          </a:prstGeom>
          <a:noFill/>
          <a:ln>
            <a:noFill/>
          </a:ln>
        </p:spPr>
      </p:pic>
      <p:sp>
        <p:nvSpPr>
          <p:cNvPr id="173" name="Google Shape;173;p9"/>
          <p:cNvSpPr/>
          <p:nvPr/>
        </p:nvSpPr>
        <p:spPr>
          <a:xfrm>
            <a:off x="1554237" y="6065885"/>
            <a:ext cx="9083526" cy="802888"/>
          </a:xfrm>
          <a:prstGeom prst="round2SameRect">
            <a:avLst>
              <a:gd fmla="val 50000" name="adj1"/>
              <a:gd fmla="val 0" name="adj2"/>
            </a:avLst>
          </a:prstGeom>
          <a:solidFill>
            <a:srgbClr val="F6903B"/>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4" name="Google Shape;174;p9"/>
          <p:cNvSpPr txBox="1"/>
          <p:nvPr/>
        </p:nvSpPr>
        <p:spPr>
          <a:xfrm>
            <a:off x="1916970" y="6216164"/>
            <a:ext cx="829030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000"/>
              <a:buFont typeface="Tahoma"/>
              <a:buNone/>
            </a:pPr>
            <a:r>
              <a:rPr b="1" i="0" lang="bn-IN" sz="2000" u="none" cap="none" strike="noStrike">
                <a:solidFill>
                  <a:schemeClr val="lt1"/>
                </a:solidFill>
                <a:latin typeface="Tahoma"/>
                <a:ea typeface="Tahoma"/>
                <a:cs typeface="Tahoma"/>
                <a:sym typeface="Tahoma"/>
              </a:rPr>
              <a:t>একটি জগত যা একটি ডিভাইস এবং নেটওয়ার্কের মাধ্যমে সংযুক্ত</a:t>
            </a:r>
            <a:endParaRPr b="0" i="0" sz="1400" u="none" cap="none" strike="noStrike">
              <a:solidFill>
                <a:srgbClr val="000000"/>
              </a:solidFill>
              <a:latin typeface="Arial"/>
              <a:ea typeface="Arial"/>
              <a:cs typeface="Arial"/>
              <a:sym typeface="Arial"/>
            </a:endParaRPr>
          </a:p>
        </p:txBody>
      </p:sp>
      <p:pic>
        <p:nvPicPr>
          <p:cNvPr id="175" name="Google Shape;175;p9"/>
          <p:cNvPicPr preferRelativeResize="0"/>
          <p:nvPr/>
        </p:nvPicPr>
        <p:blipFill rotWithShape="1">
          <a:blip r:embed="rId4">
            <a:alphaModFix/>
          </a:blip>
          <a:srcRect b="0" l="0" r="0" t="0"/>
          <a:stretch/>
        </p:blipFill>
        <p:spPr>
          <a:xfrm>
            <a:off x="5738671" y="489085"/>
            <a:ext cx="5497600" cy="515283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book-Old">
  <a:themeElements>
    <a:clrScheme name="Facebook_For_Business_2016">
      <a:dk1>
        <a:srgbClr val="000000"/>
      </a:dk1>
      <a:lt1>
        <a:srgbClr val="FFFFFF"/>
      </a:lt1>
      <a:dk2>
        <a:srgbClr val="4267B2"/>
      </a:dk2>
      <a:lt2>
        <a:srgbClr val="F0546A"/>
      </a:lt2>
      <a:accent1>
        <a:srgbClr val="4080FF"/>
      </a:accent1>
      <a:accent2>
        <a:srgbClr val="71C8B8"/>
      </a:accent2>
      <a:accent3>
        <a:srgbClr val="8972B3"/>
      </a:accent3>
      <a:accent4>
        <a:srgbClr val="F3724D"/>
      </a:accent4>
      <a:accent5>
        <a:srgbClr val="B0387B"/>
      </a:accent5>
      <a:accent6>
        <a:srgbClr val="FCD872"/>
      </a:accent6>
      <a:hlink>
        <a:srgbClr val="3D6AD6"/>
      </a:hlink>
      <a:folHlink>
        <a:srgbClr val="504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Hello + editable Location">
  <a:themeElements>
    <a:clrScheme name="FB Community Boost">
      <a:dk1>
        <a:srgbClr val="000000"/>
      </a:dk1>
      <a:lt1>
        <a:srgbClr val="FFFFFF"/>
      </a:lt1>
      <a:dk2>
        <a:srgbClr val="4267B2"/>
      </a:dk2>
      <a:lt2>
        <a:srgbClr val="54C7EC"/>
      </a:lt2>
      <a:accent1>
        <a:srgbClr val="4267B2"/>
      </a:accent1>
      <a:accent2>
        <a:srgbClr val="54C7EC"/>
      </a:accent2>
      <a:accent3>
        <a:srgbClr val="595959"/>
      </a:accent3>
      <a:accent4>
        <a:srgbClr val="595959"/>
      </a:accent4>
      <a:accent5>
        <a:srgbClr val="595959"/>
      </a:accent5>
      <a:accent6>
        <a:srgbClr val="595959"/>
      </a:accent6>
      <a:hlink>
        <a:srgbClr val="4267B2"/>
      </a:hlink>
      <a:folHlink>
        <a:srgbClr val="54C7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Garima Sharma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0x010100824B0A023C7B1141A46EB269D6F0B0F1</vt:lpwstr>
  </property>
</Properties>
</file>