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77" r:id="rId6"/>
  </p:sldMasterIdLst>
  <p:notesMasterIdLst>
    <p:notesMasterId r:id="rId51"/>
  </p:notesMasterIdLst>
  <p:handoutMasterIdLst>
    <p:handoutMasterId r:id="rId52"/>
  </p:handoutMasterIdLst>
  <p:sldIdLst>
    <p:sldId id="554" r:id="rId7"/>
    <p:sldId id="593" r:id="rId8"/>
    <p:sldId id="561" r:id="rId9"/>
    <p:sldId id="575" r:id="rId10"/>
    <p:sldId id="560" r:id="rId11"/>
    <p:sldId id="559" r:id="rId12"/>
    <p:sldId id="558" r:id="rId13"/>
    <p:sldId id="557" r:id="rId14"/>
    <p:sldId id="555" r:id="rId15"/>
    <p:sldId id="556" r:id="rId16"/>
    <p:sldId id="562" r:id="rId17"/>
    <p:sldId id="552" r:id="rId18"/>
    <p:sldId id="543" r:id="rId19"/>
    <p:sldId id="544" r:id="rId20"/>
    <p:sldId id="545" r:id="rId21"/>
    <p:sldId id="576" r:id="rId22"/>
    <p:sldId id="577" r:id="rId23"/>
    <p:sldId id="578" r:id="rId24"/>
    <p:sldId id="541" r:id="rId25"/>
    <p:sldId id="563" r:id="rId26"/>
    <p:sldId id="570" r:id="rId27"/>
    <p:sldId id="564" r:id="rId28"/>
    <p:sldId id="585" r:id="rId29"/>
    <p:sldId id="566" r:id="rId30"/>
    <p:sldId id="568" r:id="rId31"/>
    <p:sldId id="591" r:id="rId32"/>
    <p:sldId id="567" r:id="rId33"/>
    <p:sldId id="571" r:id="rId34"/>
    <p:sldId id="572" r:id="rId35"/>
    <p:sldId id="548" r:id="rId36"/>
    <p:sldId id="569" r:id="rId37"/>
    <p:sldId id="573" r:id="rId38"/>
    <p:sldId id="583" r:id="rId39"/>
    <p:sldId id="582" r:id="rId40"/>
    <p:sldId id="581" r:id="rId41"/>
    <p:sldId id="549" r:id="rId42"/>
    <p:sldId id="547" r:id="rId43"/>
    <p:sldId id="592" r:id="rId44"/>
    <p:sldId id="595" r:id="rId45"/>
    <p:sldId id="584" r:id="rId46"/>
    <p:sldId id="327" r:id="rId47"/>
    <p:sldId id="594" r:id="rId48"/>
    <p:sldId id="596" r:id="rId49"/>
    <p:sldId id="332" r:id="rId5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raldine Lim" initials="GL" lastIdx="19" clrIdx="0"/>
  <p:cmAuthor id="1" name="Chiara Romualdez" initials="CR" lastIdx="12" clrIdx="0"/>
  <p:cmAuthor id="2" name="Garima Sharma" initials="GS" lastIdx="2" clrIdx="1">
    <p:extLst>
      <p:ext uri="{19B8F6BF-5375-455C-9EA6-DF929625EA0E}">
        <p15:presenceInfo xmlns:p15="http://schemas.microsoft.com/office/powerpoint/2012/main" userId="788a5c99697df73f" providerId="Windows Live"/>
      </p:ext>
    </p:extLst>
  </p:cmAuthor>
  <p:cmAuthor id="3" name="Nupur Yadav" initials="NY" lastIdx="27" clrIdx="2">
    <p:extLst>
      <p:ext uri="{19B8F6BF-5375-455C-9EA6-DF929625EA0E}">
        <p15:presenceInfo xmlns:p15="http://schemas.microsoft.com/office/powerpoint/2012/main" userId="S::nupur@scatter.co.in::810b74c7-519e-4970-ae1e-23ec654d2d15" providerId="AD"/>
      </p:ext>
    </p:extLst>
  </p:cmAuthor>
  <p:cmAuthor id="4" name="Souma Mukherjee" initials="SM" lastIdx="13" clrIdx="3">
    <p:extLst>
      <p:ext uri="{19B8F6BF-5375-455C-9EA6-DF929625EA0E}">
        <p15:presenceInfo xmlns:p15="http://schemas.microsoft.com/office/powerpoint/2012/main" userId="S::souma@scatter.co.in::b07fca06-63f8-4bc6-8adb-74ff1bf5c3c7" providerId="AD"/>
      </p:ext>
    </p:extLst>
  </p:cmAuthor>
  <p:cmAuthor id="5" name="Garima Sharma" initials="GS [2]" lastIdx="12" clrIdx="4">
    <p:extLst>
      <p:ext uri="{19B8F6BF-5375-455C-9EA6-DF929625EA0E}">
        <p15:presenceInfo xmlns:p15="http://schemas.microsoft.com/office/powerpoint/2012/main" userId="Garima Sharm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873"/>
    <a:srgbClr val="2D2F34"/>
    <a:srgbClr val="0070C0"/>
    <a:srgbClr val="4080FF"/>
    <a:srgbClr val="0D0D0D"/>
    <a:srgbClr val="61D836"/>
    <a:srgbClr val="FFFFFF"/>
    <a:srgbClr val="F3724D"/>
    <a:srgbClr val="F1546A"/>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17D730-DA24-44A2-9A2A-A6298CB0C577}" v="1" dt="2020-07-31T06:12:05.673"/>
    <p1510:client id="{CACA5350-35A4-C896-C690-0A7C442B02A6}" v="174" dt="2020-07-30T15:23:14.75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7FF"/>
          </a:solidFill>
        </a:fill>
      </a:tcStyle>
    </a:wholeTbl>
    <a:band2H>
      <a:tcTxStyle/>
      <a:tcStyle>
        <a:tcBdr/>
        <a:fill>
          <a:solidFill>
            <a:srgbClr val="E8EC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7FF"/>
          </a:solidFill>
        </a:fill>
      </a:tcStyle>
    </a:wholeTbl>
    <a:band2H>
      <a:tcTxStyle/>
      <a:tcStyle>
        <a:tcBdr/>
        <a:fill>
          <a:solidFill>
            <a:srgbClr val="E8EC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9D4E4"/>
          </a:solidFill>
        </a:fill>
      </a:tcStyle>
    </a:wholeTbl>
    <a:band2H>
      <a:tcTxStyle/>
      <a:tcStyle>
        <a:tcBdr/>
        <a:fill>
          <a:solidFill>
            <a:srgbClr val="EDEBF2"/>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F0D4"/>
          </a:solidFill>
        </a:fill>
      </a:tcStyle>
    </a:wholeTbl>
    <a:band2H>
      <a:tcTxStyle/>
      <a:tcStyle>
        <a:tcBdr/>
        <a:fill>
          <a:solidFill>
            <a:srgbClr val="FEF8E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190" autoAdjust="0"/>
  </p:normalViewPr>
  <p:slideViewPr>
    <p:cSldViewPr snapToGrid="0">
      <p:cViewPr varScale="1">
        <p:scale>
          <a:sx n="57" d="100"/>
          <a:sy n="57" d="100"/>
        </p:scale>
        <p:origin x="1236"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chea D'Souza" userId="S::sanchea@scatter.co.in::6b457118-ad5b-40f6-8e91-c6d7b9e9e225" providerId="AD" clId="Web-{27CB0E7A-DC32-ED36-53BA-5470D1B62503}"/>
    <pc:docChg chg="modSld">
      <pc:chgData name="Sanchea D'Souza" userId="S::sanchea@scatter.co.in::6b457118-ad5b-40f6-8e91-c6d7b9e9e225" providerId="AD" clId="Web-{27CB0E7A-DC32-ED36-53BA-5470D1B62503}" dt="2020-07-30T15:37:10.177" v="5"/>
      <pc:docMkLst>
        <pc:docMk/>
      </pc:docMkLst>
      <pc:sldChg chg="modNotes">
        <pc:chgData name="Sanchea D'Souza" userId="S::sanchea@scatter.co.in::6b457118-ad5b-40f6-8e91-c6d7b9e9e225" providerId="AD" clId="Web-{27CB0E7A-DC32-ED36-53BA-5470D1B62503}" dt="2020-07-30T15:37:10.177" v="5"/>
        <pc:sldMkLst>
          <pc:docMk/>
          <pc:sldMk cId="1334932813" sldId="593"/>
        </pc:sldMkLst>
      </pc:sldChg>
    </pc:docChg>
  </pc:docChgLst>
  <pc:docChgLst>
    <pc:chgData name="Srinidhi Nagarajan" userId="S::srinidhi@scatter.co.in::f2919d13-ed52-4978-b294-b247dc03b621" providerId="AD" clId="Web-{CACA5350-35A4-C896-C690-0A7C442B02A6}"/>
    <pc:docChg chg="modSld">
      <pc:chgData name="Srinidhi Nagarajan" userId="S::srinidhi@scatter.co.in::f2919d13-ed52-4978-b294-b247dc03b621" providerId="AD" clId="Web-{CACA5350-35A4-C896-C690-0A7C442B02A6}" dt="2020-07-30T15:23:14.750" v="1051" actId="1076"/>
      <pc:docMkLst>
        <pc:docMk/>
      </pc:docMkLst>
      <pc:sldChg chg="modNotes">
        <pc:chgData name="Srinidhi Nagarajan" userId="S::srinidhi@scatter.co.in::f2919d13-ed52-4978-b294-b247dc03b621" providerId="AD" clId="Web-{CACA5350-35A4-C896-C690-0A7C442B02A6}" dt="2020-07-30T15:02:07.279" v="639"/>
        <pc:sldMkLst>
          <pc:docMk/>
          <pc:sldMk cId="2104459084" sldId="541"/>
        </pc:sldMkLst>
      </pc:sldChg>
      <pc:sldChg chg="modNotes">
        <pc:chgData name="Srinidhi Nagarajan" userId="S::srinidhi@scatter.co.in::f2919d13-ed52-4978-b294-b247dc03b621" providerId="AD" clId="Web-{CACA5350-35A4-C896-C690-0A7C442B02A6}" dt="2020-07-30T14:55:53.974" v="516"/>
        <pc:sldMkLst>
          <pc:docMk/>
          <pc:sldMk cId="3049053312" sldId="545"/>
        </pc:sldMkLst>
      </pc:sldChg>
      <pc:sldChg chg="modSp modNotes">
        <pc:chgData name="Srinidhi Nagarajan" userId="S::srinidhi@scatter.co.in::f2919d13-ed52-4978-b294-b247dc03b621" providerId="AD" clId="Web-{CACA5350-35A4-C896-C690-0A7C442B02A6}" dt="2020-07-30T15:19:03.890" v="968"/>
        <pc:sldMkLst>
          <pc:docMk/>
          <pc:sldMk cId="1020804556" sldId="547"/>
        </pc:sldMkLst>
        <pc:spChg chg="mod">
          <ac:chgData name="Srinidhi Nagarajan" userId="S::srinidhi@scatter.co.in::f2919d13-ed52-4978-b294-b247dc03b621" providerId="AD" clId="Web-{CACA5350-35A4-C896-C690-0A7C442B02A6}" dt="2020-07-30T15:18:23.153" v="946" actId="20577"/>
          <ac:spMkLst>
            <pc:docMk/>
            <pc:sldMk cId="1020804556" sldId="547"/>
            <ac:spMk id="3" creationId="{22C1CD9B-2BAE-4CD4-AC87-4D2758249FFC}"/>
          </ac:spMkLst>
        </pc:spChg>
      </pc:sldChg>
      <pc:sldChg chg="modNotes">
        <pc:chgData name="Srinidhi Nagarajan" userId="S::srinidhi@scatter.co.in::f2919d13-ed52-4978-b294-b247dc03b621" providerId="AD" clId="Web-{CACA5350-35A4-C896-C690-0A7C442B02A6}" dt="2020-07-30T15:12:52.288" v="839"/>
        <pc:sldMkLst>
          <pc:docMk/>
          <pc:sldMk cId="2695438038" sldId="548"/>
        </pc:sldMkLst>
      </pc:sldChg>
      <pc:sldChg chg="modSp modNotes">
        <pc:chgData name="Srinidhi Nagarajan" userId="S::srinidhi@scatter.co.in::f2919d13-ed52-4978-b294-b247dc03b621" providerId="AD" clId="Web-{CACA5350-35A4-C896-C690-0A7C442B02A6}" dt="2020-07-30T15:17:49.323" v="935"/>
        <pc:sldMkLst>
          <pc:docMk/>
          <pc:sldMk cId="3537858257" sldId="549"/>
        </pc:sldMkLst>
        <pc:spChg chg="mod">
          <ac:chgData name="Srinidhi Nagarajan" userId="S::srinidhi@scatter.co.in::f2919d13-ed52-4978-b294-b247dc03b621" providerId="AD" clId="Web-{CACA5350-35A4-C896-C690-0A7C442B02A6}" dt="2020-07-30T15:17:47.182" v="933" actId="20577"/>
          <ac:spMkLst>
            <pc:docMk/>
            <pc:sldMk cId="3537858257" sldId="549"/>
            <ac:spMk id="45" creationId="{C2249273-DC53-4CFE-9F3A-D87769C8170E}"/>
          </ac:spMkLst>
        </pc:spChg>
      </pc:sldChg>
      <pc:sldChg chg="modSp">
        <pc:chgData name="Srinidhi Nagarajan" userId="S::srinidhi@scatter.co.in::f2919d13-ed52-4978-b294-b247dc03b621" providerId="AD" clId="Web-{CACA5350-35A4-C896-C690-0A7C442B02A6}" dt="2020-07-30T15:23:14.750" v="1051" actId="1076"/>
        <pc:sldMkLst>
          <pc:docMk/>
          <pc:sldMk cId="3308844987" sldId="550"/>
        </pc:sldMkLst>
        <pc:spChg chg="mod">
          <ac:chgData name="Srinidhi Nagarajan" userId="S::srinidhi@scatter.co.in::f2919d13-ed52-4978-b294-b247dc03b621" providerId="AD" clId="Web-{CACA5350-35A4-C896-C690-0A7C442B02A6}" dt="2020-07-30T15:22:56.358" v="1039" actId="14100"/>
          <ac:spMkLst>
            <pc:docMk/>
            <pc:sldMk cId="3308844987" sldId="550"/>
            <ac:spMk id="20" creationId="{70B4BCFD-E3F8-4F04-B2AE-2B5ED928D13B}"/>
          </ac:spMkLst>
        </pc:spChg>
        <pc:spChg chg="mod">
          <ac:chgData name="Srinidhi Nagarajan" userId="S::srinidhi@scatter.co.in::f2919d13-ed52-4978-b294-b247dc03b621" providerId="AD" clId="Web-{CACA5350-35A4-C896-C690-0A7C442B02A6}" dt="2020-07-30T15:23:14.750" v="1051" actId="1076"/>
          <ac:spMkLst>
            <pc:docMk/>
            <pc:sldMk cId="3308844987" sldId="550"/>
            <ac:spMk id="40" creationId="{825CCA45-D403-4C77-A530-84600E204DA6}"/>
          </ac:spMkLst>
        </pc:spChg>
      </pc:sldChg>
      <pc:sldChg chg="modNotes">
        <pc:chgData name="Srinidhi Nagarajan" userId="S::srinidhi@scatter.co.in::f2919d13-ed52-4978-b294-b247dc03b621" providerId="AD" clId="Web-{CACA5350-35A4-C896-C690-0A7C442B02A6}" dt="2020-07-30T14:53:44.153" v="483"/>
        <pc:sldMkLst>
          <pc:docMk/>
          <pc:sldMk cId="370962094" sldId="552"/>
        </pc:sldMkLst>
      </pc:sldChg>
      <pc:sldChg chg="modSp">
        <pc:chgData name="Srinidhi Nagarajan" userId="S::srinidhi@scatter.co.in::f2919d13-ed52-4978-b294-b247dc03b621" providerId="AD" clId="Web-{CACA5350-35A4-C896-C690-0A7C442B02A6}" dt="2020-07-30T14:30:10.173" v="25" actId="14100"/>
        <pc:sldMkLst>
          <pc:docMk/>
          <pc:sldMk cId="2032566761" sldId="554"/>
        </pc:sldMkLst>
        <pc:spChg chg="mod">
          <ac:chgData name="Srinidhi Nagarajan" userId="S::srinidhi@scatter.co.in::f2919d13-ed52-4978-b294-b247dc03b621" providerId="AD" clId="Web-{CACA5350-35A4-C896-C690-0A7C442B02A6}" dt="2020-07-30T14:30:10.173" v="25" actId="14100"/>
          <ac:spMkLst>
            <pc:docMk/>
            <pc:sldMk cId="2032566761" sldId="554"/>
            <ac:spMk id="4" creationId="{352B0A50-293B-442C-8AE5-3EABCA9EFA83}"/>
          </ac:spMkLst>
        </pc:spChg>
      </pc:sldChg>
      <pc:sldChg chg="modNotes">
        <pc:chgData name="Srinidhi Nagarajan" userId="S::srinidhi@scatter.co.in::f2919d13-ed52-4978-b294-b247dc03b621" providerId="AD" clId="Web-{CACA5350-35A4-C896-C690-0A7C442B02A6}" dt="2020-07-30T14:49:04.698" v="339"/>
        <pc:sldMkLst>
          <pc:docMk/>
          <pc:sldMk cId="2733158050" sldId="556"/>
        </pc:sldMkLst>
      </pc:sldChg>
      <pc:sldChg chg="modNotes">
        <pc:chgData name="Srinidhi Nagarajan" userId="S::srinidhi@scatter.co.in::f2919d13-ed52-4978-b294-b247dc03b621" providerId="AD" clId="Web-{CACA5350-35A4-C896-C690-0A7C442B02A6}" dt="2020-07-30T14:46:45.517" v="297"/>
        <pc:sldMkLst>
          <pc:docMk/>
          <pc:sldMk cId="1157516861" sldId="557"/>
        </pc:sldMkLst>
      </pc:sldChg>
      <pc:sldChg chg="modNotes">
        <pc:chgData name="Srinidhi Nagarajan" userId="S::srinidhi@scatter.co.in::f2919d13-ed52-4978-b294-b247dc03b621" providerId="AD" clId="Web-{CACA5350-35A4-C896-C690-0A7C442B02A6}" dt="2020-07-30T14:42:31.970" v="279"/>
        <pc:sldMkLst>
          <pc:docMk/>
          <pc:sldMk cId="1756175797" sldId="559"/>
        </pc:sldMkLst>
      </pc:sldChg>
      <pc:sldChg chg="modNotes">
        <pc:chgData name="Srinidhi Nagarajan" userId="S::srinidhi@scatter.co.in::f2919d13-ed52-4978-b294-b247dc03b621" providerId="AD" clId="Web-{CACA5350-35A4-C896-C690-0A7C442B02A6}" dt="2020-07-30T14:41:18.043" v="254"/>
        <pc:sldMkLst>
          <pc:docMk/>
          <pc:sldMk cId="656608909" sldId="560"/>
        </pc:sldMkLst>
      </pc:sldChg>
      <pc:sldChg chg="modNotes">
        <pc:chgData name="Srinidhi Nagarajan" userId="S::srinidhi@scatter.co.in::f2919d13-ed52-4978-b294-b247dc03b621" providerId="AD" clId="Web-{CACA5350-35A4-C896-C690-0A7C442B02A6}" dt="2020-07-30T14:36:51.152" v="156"/>
        <pc:sldMkLst>
          <pc:docMk/>
          <pc:sldMk cId="2834888851" sldId="561"/>
        </pc:sldMkLst>
      </pc:sldChg>
      <pc:sldChg chg="modNotes">
        <pc:chgData name="Srinidhi Nagarajan" userId="S::srinidhi@scatter.co.in::f2919d13-ed52-4978-b294-b247dc03b621" providerId="AD" clId="Web-{CACA5350-35A4-C896-C690-0A7C442B02A6}" dt="2020-07-30T14:51:59.037" v="407"/>
        <pc:sldMkLst>
          <pc:docMk/>
          <pc:sldMk cId="732277670" sldId="562"/>
        </pc:sldMkLst>
      </pc:sldChg>
      <pc:sldChg chg="modNotes">
        <pc:chgData name="Srinidhi Nagarajan" userId="S::srinidhi@scatter.co.in::f2919d13-ed52-4978-b294-b247dc03b621" providerId="AD" clId="Web-{CACA5350-35A4-C896-C690-0A7C442B02A6}" dt="2020-07-30T15:03:21.393" v="644"/>
        <pc:sldMkLst>
          <pc:docMk/>
          <pc:sldMk cId="328756860" sldId="563"/>
        </pc:sldMkLst>
      </pc:sldChg>
      <pc:sldChg chg="modNotes">
        <pc:chgData name="Srinidhi Nagarajan" userId="S::srinidhi@scatter.co.in::f2919d13-ed52-4978-b294-b247dc03b621" providerId="AD" clId="Web-{CACA5350-35A4-C896-C690-0A7C442B02A6}" dt="2020-07-30T15:07:02.188" v="696"/>
        <pc:sldMkLst>
          <pc:docMk/>
          <pc:sldMk cId="958518686" sldId="564"/>
        </pc:sldMkLst>
      </pc:sldChg>
      <pc:sldChg chg="modSp">
        <pc:chgData name="Srinidhi Nagarajan" userId="S::srinidhi@scatter.co.in::f2919d13-ed52-4978-b294-b247dc03b621" providerId="AD" clId="Web-{CACA5350-35A4-C896-C690-0A7C442B02A6}" dt="2020-07-30T15:08:19.912" v="723" actId="20577"/>
        <pc:sldMkLst>
          <pc:docMk/>
          <pc:sldMk cId="3348589989" sldId="566"/>
        </pc:sldMkLst>
        <pc:spChg chg="mod">
          <ac:chgData name="Srinidhi Nagarajan" userId="S::srinidhi@scatter.co.in::f2919d13-ed52-4978-b294-b247dc03b621" providerId="AD" clId="Web-{CACA5350-35A4-C896-C690-0A7C442B02A6}" dt="2020-07-30T15:08:19.912" v="723" actId="20577"/>
          <ac:spMkLst>
            <pc:docMk/>
            <pc:sldMk cId="3348589989" sldId="566"/>
            <ac:spMk id="6" creationId="{510FF4FD-402A-4375-AF5E-992E5068711C}"/>
          </ac:spMkLst>
        </pc:spChg>
      </pc:sldChg>
      <pc:sldChg chg="modSp modNotes">
        <pc:chgData name="Srinidhi Nagarajan" userId="S::srinidhi@scatter.co.in::f2919d13-ed52-4978-b294-b247dc03b621" providerId="AD" clId="Web-{CACA5350-35A4-C896-C690-0A7C442B02A6}" dt="2020-07-30T15:11:19.986" v="807"/>
        <pc:sldMkLst>
          <pc:docMk/>
          <pc:sldMk cId="923056110" sldId="567"/>
        </pc:sldMkLst>
        <pc:spChg chg="mod">
          <ac:chgData name="Srinidhi Nagarajan" userId="S::srinidhi@scatter.co.in::f2919d13-ed52-4978-b294-b247dc03b621" providerId="AD" clId="Web-{CACA5350-35A4-C896-C690-0A7C442B02A6}" dt="2020-07-30T15:10:43.905" v="796" actId="20577"/>
          <ac:spMkLst>
            <pc:docMk/>
            <pc:sldMk cId="923056110" sldId="567"/>
            <ac:spMk id="4" creationId="{42C885D0-24FA-4A45-90AA-5E33E1392063}"/>
          </ac:spMkLst>
        </pc:spChg>
      </pc:sldChg>
      <pc:sldChg chg="modNotes">
        <pc:chgData name="Srinidhi Nagarajan" userId="S::srinidhi@scatter.co.in::f2919d13-ed52-4978-b294-b247dc03b621" providerId="AD" clId="Web-{CACA5350-35A4-C896-C690-0A7C442B02A6}" dt="2020-07-30T15:09:45.777" v="776"/>
        <pc:sldMkLst>
          <pc:docMk/>
          <pc:sldMk cId="379135280" sldId="568"/>
        </pc:sldMkLst>
      </pc:sldChg>
      <pc:sldChg chg="modNotes">
        <pc:chgData name="Srinidhi Nagarajan" userId="S::srinidhi@scatter.co.in::f2919d13-ed52-4978-b294-b247dc03b621" providerId="AD" clId="Web-{CACA5350-35A4-C896-C690-0A7C442B02A6}" dt="2020-07-30T15:13:35.791" v="842"/>
        <pc:sldMkLst>
          <pc:docMk/>
          <pc:sldMk cId="3979503593" sldId="569"/>
        </pc:sldMkLst>
      </pc:sldChg>
      <pc:sldChg chg="modNotes">
        <pc:chgData name="Srinidhi Nagarajan" userId="S::srinidhi@scatter.co.in::f2919d13-ed52-4978-b294-b247dc03b621" providerId="AD" clId="Web-{CACA5350-35A4-C896-C690-0A7C442B02A6}" dt="2020-07-30T15:05:35.542" v="688"/>
        <pc:sldMkLst>
          <pc:docMk/>
          <pc:sldMk cId="2128256640" sldId="570"/>
        </pc:sldMkLst>
      </pc:sldChg>
      <pc:sldChg chg="modSp">
        <pc:chgData name="Srinidhi Nagarajan" userId="S::srinidhi@scatter.co.in::f2919d13-ed52-4978-b294-b247dc03b621" providerId="AD" clId="Web-{CACA5350-35A4-C896-C690-0A7C442B02A6}" dt="2020-07-30T15:11:47.003" v="832" actId="14100"/>
        <pc:sldMkLst>
          <pc:docMk/>
          <pc:sldMk cId="1665350756" sldId="571"/>
        </pc:sldMkLst>
        <pc:spChg chg="mod">
          <ac:chgData name="Srinidhi Nagarajan" userId="S::srinidhi@scatter.co.in::f2919d13-ed52-4978-b294-b247dc03b621" providerId="AD" clId="Web-{CACA5350-35A4-C896-C690-0A7C442B02A6}" dt="2020-07-30T15:11:47.003" v="832" actId="14100"/>
          <ac:spMkLst>
            <pc:docMk/>
            <pc:sldMk cId="1665350756" sldId="571"/>
            <ac:spMk id="2" creationId="{3A7284CD-9A20-41CF-B133-C3AA0BD226F6}"/>
          </ac:spMkLst>
        </pc:spChg>
      </pc:sldChg>
      <pc:sldChg chg="modNotes">
        <pc:chgData name="Srinidhi Nagarajan" userId="S::srinidhi@scatter.co.in::f2919d13-ed52-4978-b294-b247dc03b621" providerId="AD" clId="Web-{CACA5350-35A4-C896-C690-0A7C442B02A6}" dt="2020-07-30T14:40:31.040" v="245"/>
        <pc:sldMkLst>
          <pc:docMk/>
          <pc:sldMk cId="292574246" sldId="575"/>
        </pc:sldMkLst>
      </pc:sldChg>
      <pc:sldChg chg="modNotes">
        <pc:chgData name="Srinidhi Nagarajan" userId="S::srinidhi@scatter.co.in::f2919d13-ed52-4978-b294-b247dc03b621" providerId="AD" clId="Web-{CACA5350-35A4-C896-C690-0A7C442B02A6}" dt="2020-07-30T14:56:36.758" v="547"/>
        <pc:sldMkLst>
          <pc:docMk/>
          <pc:sldMk cId="3376047364" sldId="576"/>
        </pc:sldMkLst>
      </pc:sldChg>
      <pc:sldChg chg="modNotes">
        <pc:chgData name="Srinidhi Nagarajan" userId="S::srinidhi@scatter.co.in::f2919d13-ed52-4978-b294-b247dc03b621" providerId="AD" clId="Web-{CACA5350-35A4-C896-C690-0A7C442B02A6}" dt="2020-07-30T14:58:00.607" v="585"/>
        <pc:sldMkLst>
          <pc:docMk/>
          <pc:sldMk cId="2618178574" sldId="577"/>
        </pc:sldMkLst>
      </pc:sldChg>
      <pc:sldChg chg="modNotes">
        <pc:chgData name="Srinidhi Nagarajan" userId="S::srinidhi@scatter.co.in::f2919d13-ed52-4978-b294-b247dc03b621" providerId="AD" clId="Web-{CACA5350-35A4-C896-C690-0A7C442B02A6}" dt="2020-07-30T14:59:41.317" v="610"/>
        <pc:sldMkLst>
          <pc:docMk/>
          <pc:sldMk cId="78269966" sldId="578"/>
        </pc:sldMkLst>
      </pc:sldChg>
      <pc:sldChg chg="modNotes">
        <pc:chgData name="Srinidhi Nagarajan" userId="S::srinidhi@scatter.co.in::f2919d13-ed52-4978-b294-b247dc03b621" providerId="AD" clId="Web-{CACA5350-35A4-C896-C690-0A7C442B02A6}" dt="2020-07-30T15:17:34.306" v="928"/>
        <pc:sldMkLst>
          <pc:docMk/>
          <pc:sldMk cId="3325361790" sldId="581"/>
        </pc:sldMkLst>
      </pc:sldChg>
      <pc:sldChg chg="modNotes">
        <pc:chgData name="Srinidhi Nagarajan" userId="S::srinidhi@scatter.co.in::f2919d13-ed52-4978-b294-b247dc03b621" providerId="AD" clId="Web-{CACA5350-35A4-C896-C690-0A7C442B02A6}" dt="2020-07-30T15:17:14.227" v="926"/>
        <pc:sldMkLst>
          <pc:docMk/>
          <pc:sldMk cId="3802688543" sldId="582"/>
        </pc:sldMkLst>
      </pc:sldChg>
      <pc:sldChg chg="modNotes">
        <pc:chgData name="Srinidhi Nagarajan" userId="S::srinidhi@scatter.co.in::f2919d13-ed52-4978-b294-b247dc03b621" providerId="AD" clId="Web-{CACA5350-35A4-C896-C690-0A7C442B02A6}" dt="2020-07-30T15:07:33.128" v="698"/>
        <pc:sldMkLst>
          <pc:docMk/>
          <pc:sldMk cId="3221101522" sldId="585"/>
        </pc:sldMkLst>
      </pc:sldChg>
      <pc:sldChg chg="modSp">
        <pc:chgData name="Srinidhi Nagarajan" userId="S::srinidhi@scatter.co.in::f2919d13-ed52-4978-b294-b247dc03b621" providerId="AD" clId="Web-{CACA5350-35A4-C896-C690-0A7C442B02A6}" dt="2020-07-30T15:10:19.169" v="791" actId="20577"/>
        <pc:sldMkLst>
          <pc:docMk/>
          <pc:sldMk cId="3330709465" sldId="591"/>
        </pc:sldMkLst>
        <pc:spChg chg="mod">
          <ac:chgData name="Srinidhi Nagarajan" userId="S::srinidhi@scatter.co.in::f2919d13-ed52-4978-b294-b247dc03b621" providerId="AD" clId="Web-{CACA5350-35A4-C896-C690-0A7C442B02A6}" dt="2020-07-30T15:10:19.169" v="791" actId="20577"/>
          <ac:spMkLst>
            <pc:docMk/>
            <pc:sldMk cId="3330709465" sldId="591"/>
            <ac:spMk id="24" creationId="{4D78EEFC-2504-45F6-8DA3-4F63E06489F0}"/>
          </ac:spMkLst>
        </pc:spChg>
        <pc:spChg chg="mod">
          <ac:chgData name="Srinidhi Nagarajan" userId="S::srinidhi@scatter.co.in::f2919d13-ed52-4978-b294-b247dc03b621" providerId="AD" clId="Web-{CACA5350-35A4-C896-C690-0A7C442B02A6}" dt="2020-07-30T15:10:15.294" v="788" actId="20577"/>
          <ac:spMkLst>
            <pc:docMk/>
            <pc:sldMk cId="3330709465" sldId="591"/>
            <ac:spMk id="26" creationId="{85FACE2B-3B4D-4D4C-A674-8A46E876F181}"/>
          </ac:spMkLst>
        </pc:spChg>
      </pc:sldChg>
      <pc:sldChg chg="modSp modNotes">
        <pc:chgData name="Srinidhi Nagarajan" userId="S::srinidhi@scatter.co.in::f2919d13-ed52-4978-b294-b247dc03b621" providerId="AD" clId="Web-{CACA5350-35A4-C896-C690-0A7C442B02A6}" dt="2020-07-30T15:22:23.012" v="1024"/>
        <pc:sldMkLst>
          <pc:docMk/>
          <pc:sldMk cId="3143993243" sldId="592"/>
        </pc:sldMkLst>
        <pc:spChg chg="mod">
          <ac:chgData name="Srinidhi Nagarajan" userId="S::srinidhi@scatter.co.in::f2919d13-ed52-4978-b294-b247dc03b621" providerId="AD" clId="Web-{CACA5350-35A4-C896-C690-0A7C442B02A6}" dt="2020-07-30T15:20:20.817" v="981" actId="20577"/>
          <ac:spMkLst>
            <pc:docMk/>
            <pc:sldMk cId="3143993243" sldId="592"/>
            <ac:spMk id="43" creationId="{0B406B9D-F2FF-432D-9B41-B3D7C1CF6880}"/>
          </ac:spMkLst>
        </pc:spChg>
      </pc:sldChg>
      <pc:sldChg chg="modNotes">
        <pc:chgData name="Srinidhi Nagarajan" userId="S::srinidhi@scatter.co.in::f2919d13-ed52-4978-b294-b247dc03b621" providerId="AD" clId="Web-{CACA5350-35A4-C896-C690-0A7C442B02A6}" dt="2020-07-30T14:33:53.375" v="72"/>
        <pc:sldMkLst>
          <pc:docMk/>
          <pc:sldMk cId="1334932813" sldId="593"/>
        </pc:sldMkLst>
      </pc:sldChg>
      <pc:sldChg chg="modSp modNotes">
        <pc:chgData name="Srinidhi Nagarajan" userId="S::srinidhi@scatter.co.in::f2919d13-ed52-4978-b294-b247dc03b621" providerId="AD" clId="Web-{CACA5350-35A4-C896-C690-0A7C442B02A6}" dt="2020-07-30T15:22:41.623" v="1030" actId="20577"/>
        <pc:sldMkLst>
          <pc:docMk/>
          <pc:sldMk cId="930077661" sldId="594"/>
        </pc:sldMkLst>
        <pc:spChg chg="mod">
          <ac:chgData name="Srinidhi Nagarajan" userId="S::srinidhi@scatter.co.in::f2919d13-ed52-4978-b294-b247dc03b621" providerId="AD" clId="Web-{CACA5350-35A4-C896-C690-0A7C442B02A6}" dt="2020-07-30T15:22:41.623" v="1030" actId="20577"/>
          <ac:spMkLst>
            <pc:docMk/>
            <pc:sldMk cId="930077661" sldId="594"/>
            <ac:spMk id="8" creationId="{4974A832-D0E8-4D90-82CA-3CA4D164C630}"/>
          </ac:spMkLst>
        </pc:spChg>
      </pc:sldChg>
    </pc:docChg>
  </pc:docChgLst>
  <pc:docChgLst>
    <pc:chgData name="Swapnil Adsul" userId="23c231c3-8daf-461b-a017-fa22e81edbbf" providerId="ADAL" clId="{0D393C9A-3A02-4912-A839-B05665AE1534}"/>
    <pc:docChg chg="undo custSel addSld delSld modSld modMainMaster">
      <pc:chgData name="Swapnil Adsul" userId="23c231c3-8daf-461b-a017-fa22e81edbbf" providerId="ADAL" clId="{0D393C9A-3A02-4912-A839-B05665AE1534}" dt="2020-07-20T06:19:37.222" v="293" actId="22"/>
      <pc:docMkLst>
        <pc:docMk/>
      </pc:docMkLst>
      <pc:sldChg chg="addSp delSp modSp mod">
        <pc:chgData name="Swapnil Adsul" userId="23c231c3-8daf-461b-a017-fa22e81edbbf" providerId="ADAL" clId="{0D393C9A-3A02-4912-A839-B05665AE1534}" dt="2020-07-20T06:17:36.752" v="279" actId="22"/>
        <pc:sldMkLst>
          <pc:docMk/>
          <pc:sldMk cId="2104459084" sldId="541"/>
        </pc:sldMkLst>
        <pc:spChg chg="mod">
          <ac:chgData name="Swapnil Adsul" userId="23c231c3-8daf-461b-a017-fa22e81edbbf" providerId="ADAL" clId="{0D393C9A-3A02-4912-A839-B05665AE1534}" dt="2020-07-20T05:49:06.013" v="40" actId="207"/>
          <ac:spMkLst>
            <pc:docMk/>
            <pc:sldMk cId="2104459084" sldId="541"/>
            <ac:spMk id="2" creationId="{146219B1-3FAE-4648-A65B-DE4119E2652E}"/>
          </ac:spMkLst>
        </pc:spChg>
        <pc:spChg chg="add del ord">
          <ac:chgData name="Swapnil Adsul" userId="23c231c3-8daf-461b-a017-fa22e81edbbf" providerId="ADAL" clId="{0D393C9A-3A02-4912-A839-B05665AE1534}" dt="2020-07-20T05:49:10.462" v="42" actId="21"/>
          <ac:spMkLst>
            <pc:docMk/>
            <pc:sldMk cId="2104459084" sldId="541"/>
            <ac:spMk id="6" creationId="{EC98651A-7F15-4392-90D8-E068E8F01300}"/>
          </ac:spMkLst>
        </pc:spChg>
        <pc:spChg chg="mod">
          <ac:chgData name="Swapnil Adsul" userId="23c231c3-8daf-461b-a017-fa22e81edbbf" providerId="ADAL" clId="{0D393C9A-3A02-4912-A839-B05665AE1534}" dt="2020-07-20T05:49:06.013" v="40" actId="207"/>
          <ac:spMkLst>
            <pc:docMk/>
            <pc:sldMk cId="2104459084" sldId="541"/>
            <ac:spMk id="7" creationId="{355E2F55-2ADB-48C0-9D79-0FA79897F9F8}"/>
          </ac:spMkLst>
        </pc:spChg>
        <pc:spChg chg="add ord">
          <ac:chgData name="Swapnil Adsul" userId="23c231c3-8daf-461b-a017-fa22e81edbbf" providerId="ADAL" clId="{0D393C9A-3A02-4912-A839-B05665AE1534}" dt="2020-07-20T05:50:18.475" v="65" actId="167"/>
          <ac:spMkLst>
            <pc:docMk/>
            <pc:sldMk cId="2104459084" sldId="541"/>
            <ac:spMk id="13" creationId="{9748DCC1-5FB3-4876-BB68-8E78E25106C4}"/>
          </ac:spMkLst>
        </pc:spChg>
        <pc:picChg chg="add del mod">
          <ac:chgData name="Swapnil Adsul" userId="23c231c3-8daf-461b-a017-fa22e81edbbf" providerId="ADAL" clId="{0D393C9A-3A02-4912-A839-B05665AE1534}" dt="2020-07-20T05:49:27.705" v="46" actId="478"/>
          <ac:picMkLst>
            <pc:docMk/>
            <pc:sldMk cId="2104459084" sldId="541"/>
            <ac:picMk id="9" creationId="{DE8EEAD5-9B3F-4F4F-8E39-91947531C03D}"/>
          </ac:picMkLst>
        </pc:picChg>
        <pc:picChg chg="add mod modCrop">
          <ac:chgData name="Swapnil Adsul" userId="23c231c3-8daf-461b-a017-fa22e81edbbf" providerId="ADAL" clId="{0D393C9A-3A02-4912-A839-B05665AE1534}" dt="2020-07-20T05:50:06.259" v="61" actId="732"/>
          <ac:picMkLst>
            <pc:docMk/>
            <pc:sldMk cId="2104459084" sldId="541"/>
            <ac:picMk id="10" creationId="{C4E0D3D9-AED7-4C41-8DDD-654CAB43B3E6}"/>
          </ac:picMkLst>
        </pc:picChg>
        <pc:picChg chg="add del">
          <ac:chgData name="Swapnil Adsul" userId="23c231c3-8daf-461b-a017-fa22e81edbbf" providerId="ADAL" clId="{0D393C9A-3A02-4912-A839-B05665AE1534}" dt="2020-07-20T05:50:10.981" v="63"/>
          <ac:picMkLst>
            <pc:docMk/>
            <pc:sldMk cId="2104459084" sldId="541"/>
            <ac:picMk id="11" creationId="{C952A48B-CBE4-4633-8241-A79283778610}"/>
          </ac:picMkLst>
        </pc:picChg>
        <pc:picChg chg="add">
          <ac:chgData name="Swapnil Adsul" userId="23c231c3-8daf-461b-a017-fa22e81edbbf" providerId="ADAL" clId="{0D393C9A-3A02-4912-A839-B05665AE1534}" dt="2020-07-20T06:17:36.752" v="279" actId="22"/>
          <ac:picMkLst>
            <pc:docMk/>
            <pc:sldMk cId="2104459084" sldId="541"/>
            <ac:picMk id="15" creationId="{1F9E738F-779C-4897-A42D-1AB8F6FDACE7}"/>
          </ac:picMkLst>
        </pc:picChg>
      </pc:sldChg>
      <pc:sldChg chg="addSp modSp mod">
        <pc:chgData name="Swapnil Adsul" userId="23c231c3-8daf-461b-a017-fa22e81edbbf" providerId="ADAL" clId="{0D393C9A-3A02-4912-A839-B05665AE1534}" dt="2020-07-20T06:19:22.896" v="292" actId="22"/>
        <pc:sldMkLst>
          <pc:docMk/>
          <pc:sldMk cId="1020804556" sldId="547"/>
        </pc:sldMkLst>
        <pc:spChg chg="add ord">
          <ac:chgData name="Swapnil Adsul" userId="23c231c3-8daf-461b-a017-fa22e81edbbf" providerId="ADAL" clId="{0D393C9A-3A02-4912-A839-B05665AE1534}" dt="2020-07-20T05:55:17.790" v="102" actId="167"/>
          <ac:spMkLst>
            <pc:docMk/>
            <pc:sldMk cId="1020804556" sldId="547"/>
            <ac:spMk id="2" creationId="{D089B7E6-37BB-43B6-B325-045E1B457001}"/>
          </ac:spMkLst>
        </pc:spChg>
        <pc:spChg chg="mod">
          <ac:chgData name="Swapnil Adsul" userId="23c231c3-8daf-461b-a017-fa22e81edbbf" providerId="ADAL" clId="{0D393C9A-3A02-4912-A839-B05665AE1534}" dt="2020-07-20T06:15:53.654" v="274" actId="207"/>
          <ac:spMkLst>
            <pc:docMk/>
            <pc:sldMk cId="1020804556" sldId="547"/>
            <ac:spMk id="4" creationId="{D8B19B1F-F61E-43A7-9515-21E308CA93EC}"/>
          </ac:spMkLst>
        </pc:spChg>
        <pc:picChg chg="add mod ord">
          <ac:chgData name="Swapnil Adsul" userId="23c231c3-8daf-461b-a017-fa22e81edbbf" providerId="ADAL" clId="{0D393C9A-3A02-4912-A839-B05665AE1534}" dt="2020-07-20T05:55:20.133" v="104" actId="1076"/>
          <ac:picMkLst>
            <pc:docMk/>
            <pc:sldMk cId="1020804556" sldId="547"/>
            <ac:picMk id="7" creationId="{E1A5FF30-E99A-46BF-B9C6-AE57161E0955}"/>
          </ac:picMkLst>
        </pc:picChg>
        <pc:picChg chg="add">
          <ac:chgData name="Swapnil Adsul" userId="23c231c3-8daf-461b-a017-fa22e81edbbf" providerId="ADAL" clId="{0D393C9A-3A02-4912-A839-B05665AE1534}" dt="2020-07-20T06:19:22.896" v="292" actId="22"/>
          <ac:picMkLst>
            <pc:docMk/>
            <pc:sldMk cId="1020804556" sldId="547"/>
            <ac:picMk id="9" creationId="{8250E1BF-0FCD-4140-86C9-F5F95F7A2F75}"/>
          </ac:picMkLst>
        </pc:picChg>
      </pc:sldChg>
      <pc:sldChg chg="addSp modSp mod">
        <pc:chgData name="Swapnil Adsul" userId="23c231c3-8daf-461b-a017-fa22e81edbbf" providerId="ADAL" clId="{0D393C9A-3A02-4912-A839-B05665AE1534}" dt="2020-07-20T06:18:46.421" v="287" actId="22"/>
        <pc:sldMkLst>
          <pc:docMk/>
          <pc:sldMk cId="2695438038" sldId="548"/>
        </pc:sldMkLst>
        <pc:spChg chg="add ord">
          <ac:chgData name="Swapnil Adsul" userId="23c231c3-8daf-461b-a017-fa22e81edbbf" providerId="ADAL" clId="{0D393C9A-3A02-4912-A839-B05665AE1534}" dt="2020-07-20T05:52:57.095" v="74" actId="167"/>
          <ac:spMkLst>
            <pc:docMk/>
            <pc:sldMk cId="2695438038" sldId="548"/>
            <ac:spMk id="3" creationId="{93BBCB2E-9EDA-4008-8775-12DF379BE22A}"/>
          </ac:spMkLst>
        </pc:spChg>
        <pc:picChg chg="add">
          <ac:chgData name="Swapnil Adsul" userId="23c231c3-8daf-461b-a017-fa22e81edbbf" providerId="ADAL" clId="{0D393C9A-3A02-4912-A839-B05665AE1534}" dt="2020-07-20T06:18:46.421" v="287" actId="22"/>
          <ac:picMkLst>
            <pc:docMk/>
            <pc:sldMk cId="2695438038" sldId="548"/>
            <ac:picMk id="7" creationId="{68A3F558-4475-4045-BDED-D7F7913F258B}"/>
          </ac:picMkLst>
        </pc:picChg>
      </pc:sldChg>
      <pc:sldChg chg="addSp delSp modSp mod">
        <pc:chgData name="Swapnil Adsul" userId="23c231c3-8daf-461b-a017-fa22e81edbbf" providerId="ADAL" clId="{0D393C9A-3A02-4912-A839-B05665AE1534}" dt="2020-07-20T06:19:18.582" v="291" actId="22"/>
        <pc:sldMkLst>
          <pc:docMk/>
          <pc:sldMk cId="3537858257" sldId="549"/>
        </pc:sldMkLst>
        <pc:spChg chg="add del ord">
          <ac:chgData name="Swapnil Adsul" userId="23c231c3-8daf-461b-a017-fa22e81edbbf" providerId="ADAL" clId="{0D393C9A-3A02-4912-A839-B05665AE1534}" dt="2020-07-20T05:54:55.885" v="99" actId="478"/>
          <ac:spMkLst>
            <pc:docMk/>
            <pc:sldMk cId="3537858257" sldId="549"/>
            <ac:spMk id="2" creationId="{AFD83E28-44F9-4098-8CF8-C87F3786434E}"/>
          </ac:spMkLst>
        </pc:spChg>
        <pc:spChg chg="add mod ord">
          <ac:chgData name="Swapnil Adsul" userId="23c231c3-8daf-461b-a017-fa22e81edbbf" providerId="ADAL" clId="{0D393C9A-3A02-4912-A839-B05665AE1534}" dt="2020-07-20T05:54:54.581" v="98" actId="167"/>
          <ac:spMkLst>
            <pc:docMk/>
            <pc:sldMk cId="3537858257" sldId="549"/>
            <ac:spMk id="3" creationId="{9002D937-F442-431F-BC4D-3D82BF0B244F}"/>
          </ac:spMkLst>
        </pc:spChg>
        <pc:spChg chg="mod">
          <ac:chgData name="Swapnil Adsul" userId="23c231c3-8daf-461b-a017-fa22e81edbbf" providerId="ADAL" clId="{0D393C9A-3A02-4912-A839-B05665AE1534}" dt="2020-07-20T05:53:15.476" v="78" actId="207"/>
          <ac:spMkLst>
            <pc:docMk/>
            <pc:sldMk cId="3537858257" sldId="549"/>
            <ac:spMk id="41" creationId="{89025EA9-5B3A-46A8-81DD-DB5D8EF9BC10}"/>
          </ac:spMkLst>
        </pc:spChg>
        <pc:spChg chg="mod">
          <ac:chgData name="Swapnil Adsul" userId="23c231c3-8daf-461b-a017-fa22e81edbbf" providerId="ADAL" clId="{0D393C9A-3A02-4912-A839-B05665AE1534}" dt="2020-07-20T05:53:15.476" v="78" actId="207"/>
          <ac:spMkLst>
            <pc:docMk/>
            <pc:sldMk cId="3537858257" sldId="549"/>
            <ac:spMk id="43" creationId="{A1F78DA1-C9F9-4BE0-85B2-17791FF94D70}"/>
          </ac:spMkLst>
        </pc:spChg>
        <pc:spChg chg="mod">
          <ac:chgData name="Swapnil Adsul" userId="23c231c3-8daf-461b-a017-fa22e81edbbf" providerId="ADAL" clId="{0D393C9A-3A02-4912-A839-B05665AE1534}" dt="2020-07-20T05:53:27.585" v="79" actId="207"/>
          <ac:spMkLst>
            <pc:docMk/>
            <pc:sldMk cId="3537858257" sldId="549"/>
            <ac:spMk id="45" creationId="{C2249273-DC53-4CFE-9F3A-D87769C8170E}"/>
          </ac:spMkLst>
        </pc:spChg>
        <pc:spChg chg="mod">
          <ac:chgData name="Swapnil Adsul" userId="23c231c3-8daf-461b-a017-fa22e81edbbf" providerId="ADAL" clId="{0D393C9A-3A02-4912-A839-B05665AE1534}" dt="2020-07-20T05:53:31.868" v="80" actId="207"/>
          <ac:spMkLst>
            <pc:docMk/>
            <pc:sldMk cId="3537858257" sldId="549"/>
            <ac:spMk id="47" creationId="{3838017D-437C-4B0F-A4CE-AC152B66FEDA}"/>
          </ac:spMkLst>
        </pc:spChg>
        <pc:picChg chg="add">
          <ac:chgData name="Swapnil Adsul" userId="23c231c3-8daf-461b-a017-fa22e81edbbf" providerId="ADAL" clId="{0D393C9A-3A02-4912-A839-B05665AE1534}" dt="2020-07-20T06:19:18.582" v="291" actId="22"/>
          <ac:picMkLst>
            <pc:docMk/>
            <pc:sldMk cId="3537858257" sldId="549"/>
            <ac:picMk id="4" creationId="{97706A80-D12B-4A68-8721-5E88E7FCD8DD}"/>
          </ac:picMkLst>
        </pc:picChg>
      </pc:sldChg>
      <pc:sldChg chg="addSp modSp mod">
        <pc:chgData name="Swapnil Adsul" userId="23c231c3-8daf-461b-a017-fa22e81edbbf" providerId="ADAL" clId="{0D393C9A-3A02-4912-A839-B05665AE1534}" dt="2020-07-20T06:19:37.222" v="293" actId="22"/>
        <pc:sldMkLst>
          <pc:docMk/>
          <pc:sldMk cId="3308844987" sldId="550"/>
        </pc:sldMkLst>
        <pc:spChg chg="add ord">
          <ac:chgData name="Swapnil Adsul" userId="23c231c3-8daf-461b-a017-fa22e81edbbf" providerId="ADAL" clId="{0D393C9A-3A02-4912-A839-B05665AE1534}" dt="2020-07-20T05:55:56.215" v="108" actId="167"/>
          <ac:spMkLst>
            <pc:docMk/>
            <pc:sldMk cId="3308844987" sldId="550"/>
            <ac:spMk id="2" creationId="{DB01CAB3-2DB8-4FE0-9F29-0238F8F99526}"/>
          </ac:spMkLst>
        </pc:spChg>
        <pc:spChg chg="mod">
          <ac:chgData name="Swapnil Adsul" userId="23c231c3-8daf-461b-a017-fa22e81edbbf" providerId="ADAL" clId="{0D393C9A-3A02-4912-A839-B05665AE1534}" dt="2020-07-20T05:56:00.921" v="109" actId="207"/>
          <ac:spMkLst>
            <pc:docMk/>
            <pc:sldMk cId="3308844987" sldId="550"/>
            <ac:spMk id="18" creationId="{140C1EF1-E741-49BC-9D54-8DBECB6BFFAB}"/>
          </ac:spMkLst>
        </pc:spChg>
        <pc:picChg chg="add">
          <ac:chgData name="Swapnil Adsul" userId="23c231c3-8daf-461b-a017-fa22e81edbbf" providerId="ADAL" clId="{0D393C9A-3A02-4912-A839-B05665AE1534}" dt="2020-07-20T06:19:37.222" v="293" actId="22"/>
          <ac:picMkLst>
            <pc:docMk/>
            <pc:sldMk cId="3308844987" sldId="550"/>
            <ac:picMk id="3" creationId="{5E85F5D6-21E7-4C65-9EF7-540719DD0172}"/>
          </ac:picMkLst>
        </pc:picChg>
      </pc:sldChg>
      <pc:sldChg chg="delSp mod">
        <pc:chgData name="Swapnil Adsul" userId="23c231c3-8daf-461b-a017-fa22e81edbbf" providerId="ADAL" clId="{0D393C9A-3A02-4912-A839-B05665AE1534}" dt="2020-07-20T05:48:25.076" v="37" actId="21"/>
        <pc:sldMkLst>
          <pc:docMk/>
          <pc:sldMk cId="656608909" sldId="560"/>
        </pc:sldMkLst>
        <pc:spChg chg="del">
          <ac:chgData name="Swapnil Adsul" userId="23c231c3-8daf-461b-a017-fa22e81edbbf" providerId="ADAL" clId="{0D393C9A-3A02-4912-A839-B05665AE1534}" dt="2020-07-20T05:48:25.076" v="37" actId="21"/>
          <ac:spMkLst>
            <pc:docMk/>
            <pc:sldMk cId="656608909" sldId="560"/>
            <ac:spMk id="4" creationId="{0133B1EE-8B56-45FF-9C32-39F0B75620C1}"/>
          </ac:spMkLst>
        </pc:spChg>
        <pc:spChg chg="del">
          <ac:chgData name="Swapnil Adsul" userId="23c231c3-8daf-461b-a017-fa22e81edbbf" providerId="ADAL" clId="{0D393C9A-3A02-4912-A839-B05665AE1534}" dt="2020-07-20T05:48:25.076" v="37" actId="21"/>
          <ac:spMkLst>
            <pc:docMk/>
            <pc:sldMk cId="656608909" sldId="560"/>
            <ac:spMk id="6" creationId="{4278C648-234C-487E-87E8-80D565FF9258}"/>
          </ac:spMkLst>
        </pc:spChg>
      </pc:sldChg>
      <pc:sldChg chg="addSp mod">
        <pc:chgData name="Swapnil Adsul" userId="23c231c3-8daf-461b-a017-fa22e81edbbf" providerId="ADAL" clId="{0D393C9A-3A02-4912-A839-B05665AE1534}" dt="2020-07-20T06:17:26.428" v="277" actId="22"/>
        <pc:sldMkLst>
          <pc:docMk/>
          <pc:sldMk cId="2618178574" sldId="577"/>
        </pc:sldMkLst>
        <pc:picChg chg="add">
          <ac:chgData name="Swapnil Adsul" userId="23c231c3-8daf-461b-a017-fa22e81edbbf" providerId="ADAL" clId="{0D393C9A-3A02-4912-A839-B05665AE1534}" dt="2020-07-20T06:17:26.428" v="277" actId="22"/>
          <ac:picMkLst>
            <pc:docMk/>
            <pc:sldMk cId="2618178574" sldId="577"/>
            <ac:picMk id="3" creationId="{8521BA2F-E83F-4136-89B5-6CF7A46C495E}"/>
          </ac:picMkLst>
        </pc:picChg>
      </pc:sldChg>
      <pc:sldChg chg="addSp delSp modSp mod">
        <pc:chgData name="Swapnil Adsul" userId="23c231c3-8daf-461b-a017-fa22e81edbbf" providerId="ADAL" clId="{0D393C9A-3A02-4912-A839-B05665AE1534}" dt="2020-07-20T06:02:21.233" v="270" actId="21"/>
        <pc:sldMkLst>
          <pc:docMk/>
          <pc:sldMk cId="3325361790" sldId="581"/>
        </pc:sldMkLst>
        <pc:spChg chg="add del mod">
          <ac:chgData name="Swapnil Adsul" userId="23c231c3-8daf-461b-a017-fa22e81edbbf" providerId="ADAL" clId="{0D393C9A-3A02-4912-A839-B05665AE1534}" dt="2020-07-20T06:02:21.233" v="270" actId="21"/>
          <ac:spMkLst>
            <pc:docMk/>
            <pc:sldMk cId="3325361790" sldId="581"/>
            <ac:spMk id="2" creationId="{06EF7FA5-6B90-4300-8330-3CFD2E89568D}"/>
          </ac:spMkLst>
        </pc:spChg>
      </pc:sldChg>
      <pc:sldChg chg="addSp delSp mod">
        <pc:chgData name="Swapnil Adsul" userId="23c231c3-8daf-461b-a017-fa22e81edbbf" providerId="ADAL" clId="{0D393C9A-3A02-4912-A839-B05665AE1534}" dt="2020-07-20T06:19:14.633" v="290" actId="22"/>
        <pc:sldMkLst>
          <pc:docMk/>
          <pc:sldMk cId="3802688543" sldId="582"/>
        </pc:sldMkLst>
        <pc:picChg chg="add del">
          <ac:chgData name="Swapnil Adsul" userId="23c231c3-8daf-461b-a017-fa22e81edbbf" providerId="ADAL" clId="{0D393C9A-3A02-4912-A839-B05665AE1534}" dt="2020-07-20T06:19:00.215" v="289" actId="478"/>
          <ac:picMkLst>
            <pc:docMk/>
            <pc:sldMk cId="3802688543" sldId="582"/>
            <ac:picMk id="2" creationId="{DA6AD5C6-1160-45CF-8BCB-E33AF212CD2E}"/>
          </ac:picMkLst>
        </pc:picChg>
        <pc:picChg chg="add">
          <ac:chgData name="Swapnil Adsul" userId="23c231c3-8daf-461b-a017-fa22e81edbbf" providerId="ADAL" clId="{0D393C9A-3A02-4912-A839-B05665AE1534}" dt="2020-07-20T06:19:14.633" v="290" actId="22"/>
          <ac:picMkLst>
            <pc:docMk/>
            <pc:sldMk cId="3802688543" sldId="582"/>
            <ac:picMk id="7" creationId="{5222C0F5-30BE-48C8-BE02-A83F2C632301}"/>
          </ac:picMkLst>
        </pc:picChg>
      </pc:sldChg>
      <pc:sldChg chg="del">
        <pc:chgData name="Swapnil Adsul" userId="23c231c3-8daf-461b-a017-fa22e81edbbf" providerId="ADAL" clId="{0D393C9A-3A02-4912-A839-B05665AE1534}" dt="2020-07-20T05:48:17.677" v="36" actId="2696"/>
        <pc:sldMkLst>
          <pc:docMk/>
          <pc:sldMk cId="2132467789" sldId="587"/>
        </pc:sldMkLst>
      </pc:sldChg>
      <pc:sldChg chg="del">
        <pc:chgData name="Swapnil Adsul" userId="23c231c3-8daf-461b-a017-fa22e81edbbf" providerId="ADAL" clId="{0D393C9A-3A02-4912-A839-B05665AE1534}" dt="2020-07-20T05:59:13.305" v="229" actId="2696"/>
        <pc:sldMkLst>
          <pc:docMk/>
          <pc:sldMk cId="1576188286" sldId="588"/>
        </pc:sldMkLst>
      </pc:sldChg>
      <pc:sldChg chg="del">
        <pc:chgData name="Swapnil Adsul" userId="23c231c3-8daf-461b-a017-fa22e81edbbf" providerId="ADAL" clId="{0D393C9A-3A02-4912-A839-B05665AE1534}" dt="2020-07-20T06:01:47.401" v="265" actId="2696"/>
        <pc:sldMkLst>
          <pc:docMk/>
          <pc:sldMk cId="1468137130" sldId="589"/>
        </pc:sldMkLst>
      </pc:sldChg>
      <pc:sldChg chg="addSp delSp modSp mod">
        <pc:chgData name="Swapnil Adsul" userId="23c231c3-8daf-461b-a017-fa22e81edbbf" providerId="ADAL" clId="{0D393C9A-3A02-4912-A839-B05665AE1534}" dt="2020-07-20T06:18:20.460" v="284" actId="22"/>
        <pc:sldMkLst>
          <pc:docMk/>
          <pc:sldMk cId="3330709465" sldId="591"/>
        </pc:sldMkLst>
        <pc:spChg chg="add mod ord">
          <ac:chgData name="Swapnil Adsul" userId="23c231c3-8daf-461b-a017-fa22e81edbbf" providerId="ADAL" clId="{0D393C9A-3A02-4912-A839-B05665AE1534}" dt="2020-07-20T05:52:12.013" v="68" actId="167"/>
          <ac:spMkLst>
            <pc:docMk/>
            <pc:sldMk cId="3330709465" sldId="591"/>
            <ac:spMk id="2" creationId="{72833160-ABF0-4B5C-BE3F-AC6068D9F2C0}"/>
          </ac:spMkLst>
        </pc:spChg>
        <pc:spChg chg="mod">
          <ac:chgData name="Swapnil Adsul" userId="23c231c3-8daf-461b-a017-fa22e81edbbf" providerId="ADAL" clId="{0D393C9A-3A02-4912-A839-B05665AE1534}" dt="2020-07-20T05:52:31.534" v="71" actId="207"/>
          <ac:spMkLst>
            <pc:docMk/>
            <pc:sldMk cId="3330709465" sldId="591"/>
            <ac:spMk id="5" creationId="{453050E9-A77F-4D08-949C-D07307F565E5}"/>
          </ac:spMkLst>
        </pc:spChg>
        <pc:spChg chg="mod">
          <ac:chgData name="Swapnil Adsul" userId="23c231c3-8daf-461b-a017-fa22e81edbbf" providerId="ADAL" clId="{0D393C9A-3A02-4912-A839-B05665AE1534}" dt="2020-07-20T05:52:31.534" v="71" actId="207"/>
          <ac:spMkLst>
            <pc:docMk/>
            <pc:sldMk cId="3330709465" sldId="591"/>
            <ac:spMk id="7" creationId="{CB8E6476-7601-4CB8-BE8C-471051690B64}"/>
          </ac:spMkLst>
        </pc:spChg>
        <pc:spChg chg="mod">
          <ac:chgData name="Swapnil Adsul" userId="23c231c3-8daf-461b-a017-fa22e81edbbf" providerId="ADAL" clId="{0D393C9A-3A02-4912-A839-B05665AE1534}" dt="2020-07-20T05:52:31.534" v="71" actId="207"/>
          <ac:spMkLst>
            <pc:docMk/>
            <pc:sldMk cId="3330709465" sldId="591"/>
            <ac:spMk id="9" creationId="{498F1F2E-0CD3-4EB0-A6E0-2AE5482857A1}"/>
          </ac:spMkLst>
        </pc:spChg>
        <pc:spChg chg="mod">
          <ac:chgData name="Swapnil Adsul" userId="23c231c3-8daf-461b-a017-fa22e81edbbf" providerId="ADAL" clId="{0D393C9A-3A02-4912-A839-B05665AE1534}" dt="2020-07-20T05:52:16.673" v="69" actId="207"/>
          <ac:spMkLst>
            <pc:docMk/>
            <pc:sldMk cId="3330709465" sldId="591"/>
            <ac:spMk id="11" creationId="{F81B5C61-501E-491D-B890-05F89E5294F7}"/>
          </ac:spMkLst>
        </pc:spChg>
        <pc:spChg chg="mod">
          <ac:chgData name="Swapnil Adsul" userId="23c231c3-8daf-461b-a017-fa22e81edbbf" providerId="ADAL" clId="{0D393C9A-3A02-4912-A839-B05665AE1534}" dt="2020-07-20T05:52:40.005" v="72" actId="207"/>
          <ac:spMkLst>
            <pc:docMk/>
            <pc:sldMk cId="3330709465" sldId="591"/>
            <ac:spMk id="16" creationId="{E0AF4DD4-2607-40CF-BB8D-CC42B08C9E32}"/>
          </ac:spMkLst>
        </pc:spChg>
        <pc:spChg chg="mod">
          <ac:chgData name="Swapnil Adsul" userId="23c231c3-8daf-461b-a017-fa22e81edbbf" providerId="ADAL" clId="{0D393C9A-3A02-4912-A839-B05665AE1534}" dt="2020-07-20T05:52:40.005" v="72" actId="207"/>
          <ac:spMkLst>
            <pc:docMk/>
            <pc:sldMk cId="3330709465" sldId="591"/>
            <ac:spMk id="18" creationId="{E21B656B-7630-4429-ADDC-CFC02A5F7ED9}"/>
          </ac:spMkLst>
        </pc:spChg>
        <pc:spChg chg="mod">
          <ac:chgData name="Swapnil Adsul" userId="23c231c3-8daf-461b-a017-fa22e81edbbf" providerId="ADAL" clId="{0D393C9A-3A02-4912-A839-B05665AE1534}" dt="2020-07-20T05:52:40.005" v="72" actId="207"/>
          <ac:spMkLst>
            <pc:docMk/>
            <pc:sldMk cId="3330709465" sldId="591"/>
            <ac:spMk id="20" creationId="{52B66349-96B4-4719-8917-AAFB55F6743E}"/>
          </ac:spMkLst>
        </pc:spChg>
        <pc:spChg chg="mod">
          <ac:chgData name="Swapnil Adsul" userId="23c231c3-8daf-461b-a017-fa22e81edbbf" providerId="ADAL" clId="{0D393C9A-3A02-4912-A839-B05665AE1534}" dt="2020-07-20T05:52:22.575" v="70" actId="207"/>
          <ac:spMkLst>
            <pc:docMk/>
            <pc:sldMk cId="3330709465" sldId="591"/>
            <ac:spMk id="22" creationId="{7C8D0B68-C69F-476B-B302-678327E6A633}"/>
          </ac:spMkLst>
        </pc:spChg>
        <pc:spChg chg="mod">
          <ac:chgData name="Swapnil Adsul" userId="23c231c3-8daf-461b-a017-fa22e81edbbf" providerId="ADAL" clId="{0D393C9A-3A02-4912-A839-B05665AE1534}" dt="2020-07-20T05:52:22.575" v="70" actId="207"/>
          <ac:spMkLst>
            <pc:docMk/>
            <pc:sldMk cId="3330709465" sldId="591"/>
            <ac:spMk id="24" creationId="{4D78EEFC-2504-45F6-8DA3-4F63E06489F0}"/>
          </ac:spMkLst>
        </pc:spChg>
        <pc:spChg chg="mod">
          <ac:chgData name="Swapnil Adsul" userId="23c231c3-8daf-461b-a017-fa22e81edbbf" providerId="ADAL" clId="{0D393C9A-3A02-4912-A839-B05665AE1534}" dt="2020-07-20T05:52:22.575" v="70" actId="207"/>
          <ac:spMkLst>
            <pc:docMk/>
            <pc:sldMk cId="3330709465" sldId="591"/>
            <ac:spMk id="26" creationId="{85FACE2B-3B4D-4D4C-A674-8A46E876F181}"/>
          </ac:spMkLst>
        </pc:spChg>
        <pc:picChg chg="add del">
          <ac:chgData name="Swapnil Adsul" userId="23c231c3-8daf-461b-a017-fa22e81edbbf" providerId="ADAL" clId="{0D393C9A-3A02-4912-A839-B05665AE1534}" dt="2020-07-20T06:18:16.191" v="283" actId="22"/>
          <ac:picMkLst>
            <pc:docMk/>
            <pc:sldMk cId="3330709465" sldId="591"/>
            <ac:picMk id="3" creationId="{B1D6AC8E-0B26-4EE2-9E3D-A4E4A43B66B7}"/>
          </ac:picMkLst>
        </pc:picChg>
        <pc:picChg chg="add">
          <ac:chgData name="Swapnil Adsul" userId="23c231c3-8daf-461b-a017-fa22e81edbbf" providerId="ADAL" clId="{0D393C9A-3A02-4912-A839-B05665AE1534}" dt="2020-07-20T06:18:20.460" v="284" actId="22"/>
          <ac:picMkLst>
            <pc:docMk/>
            <pc:sldMk cId="3330709465" sldId="591"/>
            <ac:picMk id="4" creationId="{0835C41A-D662-4BA5-986C-24138026B5AA}"/>
          </ac:picMkLst>
        </pc:picChg>
      </pc:sldChg>
      <pc:sldChg chg="addSp delSp modSp mod">
        <pc:chgData name="Swapnil Adsul" userId="23c231c3-8daf-461b-a017-fa22e81edbbf" providerId="ADAL" clId="{0D393C9A-3A02-4912-A839-B05665AE1534}" dt="2020-07-20T06:02:27.220" v="273" actId="478"/>
        <pc:sldMkLst>
          <pc:docMk/>
          <pc:sldMk cId="3143993243" sldId="592"/>
        </pc:sldMkLst>
        <pc:spChg chg="add mod ord">
          <ac:chgData name="Swapnil Adsul" userId="23c231c3-8daf-461b-a017-fa22e81edbbf" providerId="ADAL" clId="{0D393C9A-3A02-4912-A839-B05665AE1534}" dt="2020-07-20T06:02:25.281" v="272" actId="207"/>
          <ac:spMkLst>
            <pc:docMk/>
            <pc:sldMk cId="3143993243" sldId="592"/>
            <ac:spMk id="3" creationId="{29D4754A-8158-477C-B0FF-C757CBA5838F}"/>
          </ac:spMkLst>
        </pc:spChg>
        <pc:spChg chg="add del">
          <ac:chgData name="Swapnil Adsul" userId="23c231c3-8daf-461b-a017-fa22e81edbbf" providerId="ADAL" clId="{0D393C9A-3A02-4912-A839-B05665AE1534}" dt="2020-07-20T06:02:27.220" v="273" actId="478"/>
          <ac:spMkLst>
            <pc:docMk/>
            <pc:sldMk cId="3143993243" sldId="592"/>
            <ac:spMk id="4" creationId="{63B3CC1D-6BDE-466E-8F3E-CB05665FF351}"/>
          </ac:spMkLst>
        </pc:spChg>
      </pc:sldChg>
      <pc:sldChg chg="addSp delSp modSp add mod delAnim">
        <pc:chgData name="Swapnil Adsul" userId="23c231c3-8daf-461b-a017-fa22e81edbbf" providerId="ADAL" clId="{0D393C9A-3A02-4912-A839-B05665AE1534}" dt="2020-07-20T06:16:53.123" v="276" actId="478"/>
        <pc:sldMkLst>
          <pc:docMk/>
          <pc:sldMk cId="1334932813" sldId="593"/>
        </pc:sldMkLst>
        <pc:spChg chg="add">
          <ac:chgData name="Swapnil Adsul" userId="23c231c3-8daf-461b-a017-fa22e81edbbf" providerId="ADAL" clId="{0D393C9A-3A02-4912-A839-B05665AE1534}" dt="2020-07-20T05:46:49.164" v="2" actId="22"/>
          <ac:spMkLst>
            <pc:docMk/>
            <pc:sldMk cId="1334932813" sldId="593"/>
            <ac:spMk id="2" creationId="{56360513-CB8D-48A7-AD8D-2EA85BB71B61}"/>
          </ac:spMkLst>
        </pc:spChg>
        <pc:spChg chg="add mod">
          <ac:chgData name="Swapnil Adsul" userId="23c231c3-8daf-461b-a017-fa22e81edbbf" providerId="ADAL" clId="{0D393C9A-3A02-4912-A839-B05665AE1534}" dt="2020-07-20T05:47:13.588" v="6" actId="207"/>
          <ac:spMkLst>
            <pc:docMk/>
            <pc:sldMk cId="1334932813" sldId="593"/>
            <ac:spMk id="3" creationId="{657CE41D-213A-43DA-8263-CB531403114B}"/>
          </ac:spMkLst>
        </pc:spChg>
        <pc:spChg chg="add mod">
          <ac:chgData name="Swapnil Adsul" userId="23c231c3-8daf-461b-a017-fa22e81edbbf" providerId="ADAL" clId="{0D393C9A-3A02-4912-A839-B05665AE1534}" dt="2020-07-20T05:46:58.073" v="3" actId="207"/>
          <ac:spMkLst>
            <pc:docMk/>
            <pc:sldMk cId="1334932813" sldId="593"/>
            <ac:spMk id="4" creationId="{C8F97D43-FEA2-4329-B9CC-524832CB3120}"/>
          </ac:spMkLst>
        </pc:spChg>
        <pc:spChg chg="add mod">
          <ac:chgData name="Swapnil Adsul" userId="23c231c3-8daf-461b-a017-fa22e81edbbf" providerId="ADAL" clId="{0D393C9A-3A02-4912-A839-B05665AE1534}" dt="2020-07-20T05:47:09.560" v="5" actId="207"/>
          <ac:spMkLst>
            <pc:docMk/>
            <pc:sldMk cId="1334932813" sldId="593"/>
            <ac:spMk id="5" creationId="{523C71C3-42C9-4BDE-A634-7F49CBB496F7}"/>
          </ac:spMkLst>
        </pc:spChg>
        <pc:spChg chg="add mod">
          <ac:chgData name="Swapnil Adsul" userId="23c231c3-8daf-461b-a017-fa22e81edbbf" providerId="ADAL" clId="{0D393C9A-3A02-4912-A839-B05665AE1534}" dt="2020-07-20T05:47:04.203" v="4" actId="207"/>
          <ac:spMkLst>
            <pc:docMk/>
            <pc:sldMk cId="1334932813" sldId="593"/>
            <ac:spMk id="6" creationId="{E38ECE91-69BF-458F-A3CD-BA0141BCD177}"/>
          </ac:spMkLst>
        </pc:spChg>
        <pc:spChg chg="add mod">
          <ac:chgData name="Swapnil Adsul" userId="23c231c3-8daf-461b-a017-fa22e81edbbf" providerId="ADAL" clId="{0D393C9A-3A02-4912-A839-B05665AE1534}" dt="2020-07-20T05:47:55.619" v="35" actId="1036"/>
          <ac:spMkLst>
            <pc:docMk/>
            <pc:sldMk cId="1334932813" sldId="593"/>
            <ac:spMk id="7" creationId="{3BBDEF7E-66C3-4468-936D-CAFE6619047B}"/>
          </ac:spMkLst>
        </pc:spChg>
        <pc:spChg chg="add mod">
          <ac:chgData name="Swapnil Adsul" userId="23c231c3-8daf-461b-a017-fa22e81edbbf" providerId="ADAL" clId="{0D393C9A-3A02-4912-A839-B05665AE1534}" dt="2020-07-20T05:47:55.619" v="35" actId="1036"/>
          <ac:spMkLst>
            <pc:docMk/>
            <pc:sldMk cId="1334932813" sldId="593"/>
            <ac:spMk id="8" creationId="{0311F796-E38F-4DC1-A259-2A9AA153EE82}"/>
          </ac:spMkLst>
        </pc:spChg>
        <pc:spChg chg="add mod">
          <ac:chgData name="Swapnil Adsul" userId="23c231c3-8daf-461b-a017-fa22e81edbbf" providerId="ADAL" clId="{0D393C9A-3A02-4912-A839-B05665AE1534}" dt="2020-07-20T05:47:55.619" v="35" actId="1036"/>
          <ac:spMkLst>
            <pc:docMk/>
            <pc:sldMk cId="1334932813" sldId="593"/>
            <ac:spMk id="9" creationId="{2D38849C-349C-4810-8165-4F830DCD1D23}"/>
          </ac:spMkLst>
        </pc:spChg>
        <pc:spChg chg="add del">
          <ac:chgData name="Swapnil Adsul" userId="23c231c3-8daf-461b-a017-fa22e81edbbf" providerId="ADAL" clId="{0D393C9A-3A02-4912-A839-B05665AE1534}" dt="2020-07-20T05:47:33.987" v="10" actId="478"/>
          <ac:spMkLst>
            <pc:docMk/>
            <pc:sldMk cId="1334932813" sldId="593"/>
            <ac:spMk id="13" creationId="{9CC3C4B9-7569-42D0-948F-29CD61EEF451}"/>
          </ac:spMkLst>
        </pc:spChg>
        <pc:spChg chg="add">
          <ac:chgData name="Swapnil Adsul" userId="23c231c3-8daf-461b-a017-fa22e81edbbf" providerId="ADAL" clId="{0D393C9A-3A02-4912-A839-B05665AE1534}" dt="2020-07-20T05:46:49.164" v="2" actId="22"/>
          <ac:spMkLst>
            <pc:docMk/>
            <pc:sldMk cId="1334932813" sldId="593"/>
            <ac:spMk id="14" creationId="{6AFCA10B-3F93-45B2-A1D7-8478C1566D82}"/>
          </ac:spMkLst>
        </pc:spChg>
        <pc:spChg chg="add">
          <ac:chgData name="Swapnil Adsul" userId="23c231c3-8daf-461b-a017-fa22e81edbbf" providerId="ADAL" clId="{0D393C9A-3A02-4912-A839-B05665AE1534}" dt="2020-07-20T05:46:49.164" v="2" actId="22"/>
          <ac:spMkLst>
            <pc:docMk/>
            <pc:sldMk cId="1334932813" sldId="593"/>
            <ac:spMk id="15" creationId="{31DF2068-DEB3-4FB1-AD54-8DA40115C6BD}"/>
          </ac:spMkLst>
        </pc:spChg>
        <pc:spChg chg="add mod">
          <ac:chgData name="Swapnil Adsul" userId="23c231c3-8daf-461b-a017-fa22e81edbbf" providerId="ADAL" clId="{0D393C9A-3A02-4912-A839-B05665AE1534}" dt="2020-07-20T05:47:04.203" v="4" actId="207"/>
          <ac:spMkLst>
            <pc:docMk/>
            <pc:sldMk cId="1334932813" sldId="593"/>
            <ac:spMk id="16" creationId="{F04B6665-0C0B-426F-B100-01A3A4052C48}"/>
          </ac:spMkLst>
        </pc:spChg>
        <pc:spChg chg="add mod">
          <ac:chgData name="Swapnil Adsul" userId="23c231c3-8daf-461b-a017-fa22e81edbbf" providerId="ADAL" clId="{0D393C9A-3A02-4912-A839-B05665AE1534}" dt="2020-07-20T05:47:09.560" v="5" actId="207"/>
          <ac:spMkLst>
            <pc:docMk/>
            <pc:sldMk cId="1334932813" sldId="593"/>
            <ac:spMk id="17" creationId="{7C6FB8DE-4F39-44BA-8F36-AA46F3CB5809}"/>
          </ac:spMkLst>
        </pc:spChg>
        <pc:spChg chg="del">
          <ac:chgData name="Swapnil Adsul" userId="23c231c3-8daf-461b-a017-fa22e81edbbf" providerId="ADAL" clId="{0D393C9A-3A02-4912-A839-B05665AE1534}" dt="2020-07-20T05:46:48.338" v="1" actId="478"/>
          <ac:spMkLst>
            <pc:docMk/>
            <pc:sldMk cId="1334932813" sldId="593"/>
            <ac:spMk id="29" creationId="{F62FDCD8-7B10-4A93-A43F-82DF8B36980D}"/>
          </ac:spMkLst>
        </pc:spChg>
        <pc:spChg chg="del">
          <ac:chgData name="Swapnil Adsul" userId="23c231c3-8daf-461b-a017-fa22e81edbbf" providerId="ADAL" clId="{0D393C9A-3A02-4912-A839-B05665AE1534}" dt="2020-07-20T05:46:48.338" v="1" actId="478"/>
          <ac:spMkLst>
            <pc:docMk/>
            <pc:sldMk cId="1334932813" sldId="593"/>
            <ac:spMk id="30" creationId="{86CFB0AA-8E14-48E4-80C8-F6102791DBD4}"/>
          </ac:spMkLst>
        </pc:spChg>
        <pc:spChg chg="del">
          <ac:chgData name="Swapnil Adsul" userId="23c231c3-8daf-461b-a017-fa22e81edbbf" providerId="ADAL" clId="{0D393C9A-3A02-4912-A839-B05665AE1534}" dt="2020-07-20T05:46:48.338" v="1" actId="478"/>
          <ac:spMkLst>
            <pc:docMk/>
            <pc:sldMk cId="1334932813" sldId="593"/>
            <ac:spMk id="31" creationId="{1E710486-8241-4A28-BC66-F174880B97F1}"/>
          </ac:spMkLst>
        </pc:spChg>
        <pc:grpChg chg="del">
          <ac:chgData name="Swapnil Adsul" userId="23c231c3-8daf-461b-a017-fa22e81edbbf" providerId="ADAL" clId="{0D393C9A-3A02-4912-A839-B05665AE1534}" dt="2020-07-20T05:46:48.338" v="1" actId="478"/>
          <ac:grpSpMkLst>
            <pc:docMk/>
            <pc:sldMk cId="1334932813" sldId="593"/>
            <ac:grpSpMk id="20" creationId="{5FD74E64-4168-4789-9CE5-FEA7F7B6846E}"/>
          </ac:grpSpMkLst>
        </pc:grpChg>
        <pc:grpChg chg="del">
          <ac:chgData name="Swapnil Adsul" userId="23c231c3-8daf-461b-a017-fa22e81edbbf" providerId="ADAL" clId="{0D393C9A-3A02-4912-A839-B05665AE1534}" dt="2020-07-20T05:46:48.338" v="1" actId="478"/>
          <ac:grpSpMkLst>
            <pc:docMk/>
            <pc:sldMk cId="1334932813" sldId="593"/>
            <ac:grpSpMk id="23" creationId="{04B34002-2A95-476E-977D-ABD550D762EC}"/>
          </ac:grpSpMkLst>
        </pc:grpChg>
        <pc:grpChg chg="del">
          <ac:chgData name="Swapnil Adsul" userId="23c231c3-8daf-461b-a017-fa22e81edbbf" providerId="ADAL" clId="{0D393C9A-3A02-4912-A839-B05665AE1534}" dt="2020-07-20T05:46:48.338" v="1" actId="478"/>
          <ac:grpSpMkLst>
            <pc:docMk/>
            <pc:sldMk cId="1334932813" sldId="593"/>
            <ac:grpSpMk id="26" creationId="{8B51322B-9DF0-4305-9381-A40ACFCE68E6}"/>
          </ac:grpSpMkLst>
        </pc:grpChg>
        <pc:picChg chg="add">
          <ac:chgData name="Swapnil Adsul" userId="23c231c3-8daf-461b-a017-fa22e81edbbf" providerId="ADAL" clId="{0D393C9A-3A02-4912-A839-B05665AE1534}" dt="2020-07-20T05:46:49.164" v="2" actId="22"/>
          <ac:picMkLst>
            <pc:docMk/>
            <pc:sldMk cId="1334932813" sldId="593"/>
            <ac:picMk id="19" creationId="{8602DE55-FBB7-44DF-AECB-842C6FD24347}"/>
          </ac:picMkLst>
        </pc:picChg>
        <pc:picChg chg="add del mod">
          <ac:chgData name="Swapnil Adsul" userId="23c231c3-8daf-461b-a017-fa22e81edbbf" providerId="ADAL" clId="{0D393C9A-3A02-4912-A839-B05665AE1534}" dt="2020-07-20T06:16:53.123" v="276" actId="478"/>
          <ac:picMkLst>
            <pc:docMk/>
            <pc:sldMk cId="1334932813" sldId="593"/>
            <ac:picMk id="53" creationId="{2FF1AAF7-03DC-4339-82BE-143BF4D874DE}"/>
          </ac:picMkLst>
        </pc:picChg>
        <pc:cxnChg chg="add mod">
          <ac:chgData name="Swapnil Adsul" userId="23c231c3-8daf-461b-a017-fa22e81edbbf" providerId="ADAL" clId="{0D393C9A-3A02-4912-A839-B05665AE1534}" dt="2020-07-20T05:46:49.164" v="2" actId="22"/>
          <ac:cxnSpMkLst>
            <pc:docMk/>
            <pc:sldMk cId="1334932813" sldId="593"/>
            <ac:cxnSpMk id="10" creationId="{BCE5662C-C5C2-4B39-A724-4F2888F8033B}"/>
          </ac:cxnSpMkLst>
        </pc:cxnChg>
        <pc:cxnChg chg="add del mod">
          <ac:chgData name="Swapnil Adsul" userId="23c231c3-8daf-461b-a017-fa22e81edbbf" providerId="ADAL" clId="{0D393C9A-3A02-4912-A839-B05665AE1534}" dt="2020-07-20T05:47:55.619" v="35" actId="1036"/>
          <ac:cxnSpMkLst>
            <pc:docMk/>
            <pc:sldMk cId="1334932813" sldId="593"/>
            <ac:cxnSpMk id="11" creationId="{C1921D34-EF3F-442C-888A-34953FFA953B}"/>
          </ac:cxnSpMkLst>
        </pc:cxnChg>
        <pc:cxnChg chg="add mod">
          <ac:chgData name="Swapnil Adsul" userId="23c231c3-8daf-461b-a017-fa22e81edbbf" providerId="ADAL" clId="{0D393C9A-3A02-4912-A839-B05665AE1534}" dt="2020-07-20T05:46:49.164" v="2" actId="22"/>
          <ac:cxnSpMkLst>
            <pc:docMk/>
            <pc:sldMk cId="1334932813" sldId="593"/>
            <ac:cxnSpMk id="12" creationId="{F05BC160-434F-484D-A528-559C84642FC3}"/>
          </ac:cxnSpMkLst>
        </pc:cxnChg>
        <pc:cxnChg chg="del">
          <ac:chgData name="Swapnil Adsul" userId="23c231c3-8daf-461b-a017-fa22e81edbbf" providerId="ADAL" clId="{0D393C9A-3A02-4912-A839-B05665AE1534}" dt="2020-07-20T05:46:48.338" v="1" actId="478"/>
          <ac:cxnSpMkLst>
            <pc:docMk/>
            <pc:sldMk cId="1334932813" sldId="593"/>
            <ac:cxnSpMk id="32" creationId="{1FC89FC7-5CDD-4207-AC85-1B2F0E68E6E1}"/>
          </ac:cxnSpMkLst>
        </pc:cxnChg>
        <pc:cxnChg chg="del">
          <ac:chgData name="Swapnil Adsul" userId="23c231c3-8daf-461b-a017-fa22e81edbbf" providerId="ADAL" clId="{0D393C9A-3A02-4912-A839-B05665AE1534}" dt="2020-07-20T05:46:48.338" v="1" actId="478"/>
          <ac:cxnSpMkLst>
            <pc:docMk/>
            <pc:sldMk cId="1334932813" sldId="593"/>
            <ac:cxnSpMk id="33" creationId="{F60BA620-C472-4BF3-9809-6A9BE30A5273}"/>
          </ac:cxnSpMkLst>
        </pc:cxnChg>
        <pc:cxnChg chg="del">
          <ac:chgData name="Swapnil Adsul" userId="23c231c3-8daf-461b-a017-fa22e81edbbf" providerId="ADAL" clId="{0D393C9A-3A02-4912-A839-B05665AE1534}" dt="2020-07-20T05:46:48.338" v="1" actId="478"/>
          <ac:cxnSpMkLst>
            <pc:docMk/>
            <pc:sldMk cId="1334932813" sldId="593"/>
            <ac:cxnSpMk id="34" creationId="{F70A8BAB-3DA3-4C66-B12E-F706C484DDE7}"/>
          </ac:cxnSpMkLst>
        </pc:cxnChg>
        <pc:cxnChg chg="del">
          <ac:chgData name="Swapnil Adsul" userId="23c231c3-8daf-461b-a017-fa22e81edbbf" providerId="ADAL" clId="{0D393C9A-3A02-4912-A839-B05665AE1534}" dt="2020-07-20T05:46:48.338" v="1" actId="478"/>
          <ac:cxnSpMkLst>
            <pc:docMk/>
            <pc:sldMk cId="1334932813" sldId="593"/>
            <ac:cxnSpMk id="36" creationId="{5B9C4A49-FB65-44B6-B225-B0CF02FFE987}"/>
          </ac:cxnSpMkLst>
        </pc:cxnChg>
      </pc:sldChg>
      <pc:sldChg chg="addSp delSp modSp add mod">
        <pc:chgData name="Swapnil Adsul" userId="23c231c3-8daf-461b-a017-fa22e81edbbf" providerId="ADAL" clId="{0D393C9A-3A02-4912-A839-B05665AE1534}" dt="2020-07-20T05:58:51.334" v="228"/>
        <pc:sldMkLst>
          <pc:docMk/>
          <pc:sldMk cId="930077661" sldId="594"/>
        </pc:sldMkLst>
        <pc:spChg chg="add">
          <ac:chgData name="Swapnil Adsul" userId="23c231c3-8daf-461b-a017-fa22e81edbbf" providerId="ADAL" clId="{0D393C9A-3A02-4912-A839-B05665AE1534}" dt="2020-07-20T05:56:20.686" v="114" actId="22"/>
          <ac:spMkLst>
            <pc:docMk/>
            <pc:sldMk cId="930077661" sldId="594"/>
            <ac:spMk id="3" creationId="{06BD4D54-53A3-4827-AE19-1637A8886C49}"/>
          </ac:spMkLst>
        </pc:spChg>
        <pc:spChg chg="add">
          <ac:chgData name="Swapnil Adsul" userId="23c231c3-8daf-461b-a017-fa22e81edbbf" providerId="ADAL" clId="{0D393C9A-3A02-4912-A839-B05665AE1534}" dt="2020-07-20T05:56:20.686" v="114" actId="22"/>
          <ac:spMkLst>
            <pc:docMk/>
            <pc:sldMk cId="930077661" sldId="594"/>
            <ac:spMk id="4" creationId="{D051288E-118C-4488-9105-31526C7ADB34}"/>
          </ac:spMkLst>
        </pc:spChg>
        <pc:spChg chg="add mod">
          <ac:chgData name="Swapnil Adsul" userId="23c231c3-8daf-461b-a017-fa22e81edbbf" providerId="ADAL" clId="{0D393C9A-3A02-4912-A839-B05665AE1534}" dt="2020-07-20T05:57:49.378" v="180" actId="20577"/>
          <ac:spMkLst>
            <pc:docMk/>
            <pc:sldMk cId="930077661" sldId="594"/>
            <ac:spMk id="5" creationId="{AEE40B3F-AAEB-4E86-9A24-112BE0CC3052}"/>
          </ac:spMkLst>
        </pc:spChg>
        <pc:spChg chg="add mod">
          <ac:chgData name="Swapnil Adsul" userId="23c231c3-8daf-461b-a017-fa22e81edbbf" providerId="ADAL" clId="{0D393C9A-3A02-4912-A839-B05665AE1534}" dt="2020-07-20T05:58:51.334" v="228"/>
          <ac:spMkLst>
            <pc:docMk/>
            <pc:sldMk cId="930077661" sldId="594"/>
            <ac:spMk id="6" creationId="{8E254D63-6572-4A28-B561-C8485A3E9C9D}"/>
          </ac:spMkLst>
        </pc:spChg>
        <pc:spChg chg="add">
          <ac:chgData name="Swapnil Adsul" userId="23c231c3-8daf-461b-a017-fa22e81edbbf" providerId="ADAL" clId="{0D393C9A-3A02-4912-A839-B05665AE1534}" dt="2020-07-20T05:56:20.686" v="114" actId="22"/>
          <ac:spMkLst>
            <pc:docMk/>
            <pc:sldMk cId="930077661" sldId="594"/>
            <ac:spMk id="7" creationId="{1024B949-DCEA-4B1B-9AD9-4C43514441A8}"/>
          </ac:spMkLst>
        </pc:spChg>
        <pc:spChg chg="add mod">
          <ac:chgData name="Swapnil Adsul" userId="23c231c3-8daf-461b-a017-fa22e81edbbf" providerId="ADAL" clId="{0D393C9A-3A02-4912-A839-B05665AE1534}" dt="2020-07-20T05:58:30.765" v="218" actId="1036"/>
          <ac:spMkLst>
            <pc:docMk/>
            <pc:sldMk cId="930077661" sldId="594"/>
            <ac:spMk id="8" creationId="{4974A832-D0E8-4D90-82CA-3CA4D164C630}"/>
          </ac:spMkLst>
        </pc:spChg>
        <pc:spChg chg="add mod">
          <ac:chgData name="Swapnil Adsul" userId="23c231c3-8daf-461b-a017-fa22e81edbbf" providerId="ADAL" clId="{0D393C9A-3A02-4912-A839-B05665AE1534}" dt="2020-07-20T05:57:04.894" v="145" actId="1035"/>
          <ac:spMkLst>
            <pc:docMk/>
            <pc:sldMk cId="930077661" sldId="594"/>
            <ac:spMk id="9" creationId="{738C80AA-A8C1-4A6F-BA8F-F9E1556676C8}"/>
          </ac:spMkLst>
        </pc:spChg>
        <pc:spChg chg="add mod">
          <ac:chgData name="Swapnil Adsul" userId="23c231c3-8daf-461b-a017-fa22e81edbbf" providerId="ADAL" clId="{0D393C9A-3A02-4912-A839-B05665AE1534}" dt="2020-07-20T05:58:30.765" v="218" actId="1036"/>
          <ac:spMkLst>
            <pc:docMk/>
            <pc:sldMk cId="930077661" sldId="594"/>
            <ac:spMk id="11" creationId="{0F0EB5A2-60C8-4406-BB97-4C587E94705B}"/>
          </ac:spMkLst>
        </pc:spChg>
        <pc:spChg chg="del">
          <ac:chgData name="Swapnil Adsul" userId="23c231c3-8daf-461b-a017-fa22e81edbbf" providerId="ADAL" clId="{0D393C9A-3A02-4912-A839-B05665AE1534}" dt="2020-07-20T05:56:18.296" v="111" actId="478"/>
          <ac:spMkLst>
            <pc:docMk/>
            <pc:sldMk cId="930077661" sldId="594"/>
            <ac:spMk id="17" creationId="{6E3E22AE-7B71-45FC-8E7B-E95A6EBD048B}"/>
          </ac:spMkLst>
        </pc:spChg>
        <pc:spChg chg="del">
          <ac:chgData name="Swapnil Adsul" userId="23c231c3-8daf-461b-a017-fa22e81edbbf" providerId="ADAL" clId="{0D393C9A-3A02-4912-A839-B05665AE1534}" dt="2020-07-20T05:56:18.296" v="111" actId="478"/>
          <ac:spMkLst>
            <pc:docMk/>
            <pc:sldMk cId="930077661" sldId="594"/>
            <ac:spMk id="21" creationId="{9FED46BA-CFA8-4CC5-A88F-49F9CBBA12A0}"/>
          </ac:spMkLst>
        </pc:spChg>
        <pc:spChg chg="del">
          <ac:chgData name="Swapnil Adsul" userId="23c231c3-8daf-461b-a017-fa22e81edbbf" providerId="ADAL" clId="{0D393C9A-3A02-4912-A839-B05665AE1534}" dt="2020-07-20T05:56:18.296" v="111" actId="478"/>
          <ac:spMkLst>
            <pc:docMk/>
            <pc:sldMk cId="930077661" sldId="594"/>
            <ac:spMk id="23" creationId="{77AE5FD5-7428-4554-B0FE-1BD4206E9C95}"/>
          </ac:spMkLst>
        </pc:spChg>
        <pc:spChg chg="del">
          <ac:chgData name="Swapnil Adsul" userId="23c231c3-8daf-461b-a017-fa22e81edbbf" providerId="ADAL" clId="{0D393C9A-3A02-4912-A839-B05665AE1534}" dt="2020-07-20T05:56:18.296" v="111" actId="478"/>
          <ac:spMkLst>
            <pc:docMk/>
            <pc:sldMk cId="930077661" sldId="594"/>
            <ac:spMk id="25" creationId="{9116FDDC-E4E7-4580-8848-C38D93FF0C9C}"/>
          </ac:spMkLst>
        </pc:spChg>
        <pc:spChg chg="del">
          <ac:chgData name="Swapnil Adsul" userId="23c231c3-8daf-461b-a017-fa22e81edbbf" providerId="ADAL" clId="{0D393C9A-3A02-4912-A839-B05665AE1534}" dt="2020-07-20T05:56:18.296" v="111" actId="478"/>
          <ac:spMkLst>
            <pc:docMk/>
            <pc:sldMk cId="930077661" sldId="594"/>
            <ac:spMk id="27" creationId="{687CAAEC-913E-4CA5-84EA-A9CB987FABB2}"/>
          </ac:spMkLst>
        </pc:spChg>
        <pc:spChg chg="add mod">
          <ac:chgData name="Swapnil Adsul" userId="23c231c3-8daf-461b-a017-fa22e81edbbf" providerId="ADAL" clId="{0D393C9A-3A02-4912-A839-B05665AE1534}" dt="2020-07-20T05:58:36.220" v="225" actId="1036"/>
          <ac:spMkLst>
            <pc:docMk/>
            <pc:sldMk cId="930077661" sldId="594"/>
            <ac:spMk id="31" creationId="{7C30D2DD-B14D-4559-ADE6-D346A6F110E0}"/>
          </ac:spMkLst>
        </pc:spChg>
        <pc:spChg chg="add mod">
          <ac:chgData name="Swapnil Adsul" userId="23c231c3-8daf-461b-a017-fa22e81edbbf" providerId="ADAL" clId="{0D393C9A-3A02-4912-A839-B05665AE1534}" dt="2020-07-20T05:58:36.220" v="225" actId="1036"/>
          <ac:spMkLst>
            <pc:docMk/>
            <pc:sldMk cId="930077661" sldId="594"/>
            <ac:spMk id="33" creationId="{96F07973-4117-428E-9C8D-2E9C354413F5}"/>
          </ac:spMkLst>
        </pc:spChg>
        <pc:picChg chg="del">
          <ac:chgData name="Swapnil Adsul" userId="23c231c3-8daf-461b-a017-fa22e81edbbf" providerId="ADAL" clId="{0D393C9A-3A02-4912-A839-B05665AE1534}" dt="2020-07-20T05:56:19.679" v="113" actId="478"/>
          <ac:picMkLst>
            <pc:docMk/>
            <pc:sldMk cId="930077661" sldId="594"/>
            <ac:picMk id="2" creationId="{D4D4EE32-9D87-4A93-8A25-DD81B6F47DA7}"/>
          </ac:picMkLst>
        </pc:picChg>
        <pc:picChg chg="del">
          <ac:chgData name="Swapnil Adsul" userId="23c231c3-8daf-461b-a017-fa22e81edbbf" providerId="ADAL" clId="{0D393C9A-3A02-4912-A839-B05665AE1534}" dt="2020-07-20T05:56:19.254" v="112" actId="478"/>
          <ac:picMkLst>
            <pc:docMk/>
            <pc:sldMk cId="930077661" sldId="594"/>
            <ac:picMk id="15" creationId="{D1435FEC-262D-4DA3-9461-A19B1185FE21}"/>
          </ac:picMkLst>
        </pc:picChg>
        <pc:picChg chg="del">
          <ac:chgData name="Swapnil Adsul" userId="23c231c3-8daf-461b-a017-fa22e81edbbf" providerId="ADAL" clId="{0D393C9A-3A02-4912-A839-B05665AE1534}" dt="2020-07-20T05:56:18.296" v="111" actId="478"/>
          <ac:picMkLst>
            <pc:docMk/>
            <pc:sldMk cId="930077661" sldId="594"/>
            <ac:picMk id="19" creationId="{B156FAF2-9801-4834-9955-2D9689420DAC}"/>
          </ac:picMkLst>
        </pc:picChg>
        <pc:picChg chg="add">
          <ac:chgData name="Swapnil Adsul" userId="23c231c3-8daf-461b-a017-fa22e81edbbf" providerId="ADAL" clId="{0D393C9A-3A02-4912-A839-B05665AE1534}" dt="2020-07-20T05:56:20.686" v="114" actId="22"/>
          <ac:picMkLst>
            <pc:docMk/>
            <pc:sldMk cId="930077661" sldId="594"/>
            <ac:picMk id="29" creationId="{9EF6D916-D70E-4A73-A887-133336437102}"/>
          </ac:picMkLst>
        </pc:picChg>
        <pc:cxnChg chg="add mod">
          <ac:chgData name="Swapnil Adsul" userId="23c231c3-8daf-461b-a017-fa22e81edbbf" providerId="ADAL" clId="{0D393C9A-3A02-4912-A839-B05665AE1534}" dt="2020-07-20T05:56:20.686" v="114" actId="22"/>
          <ac:cxnSpMkLst>
            <pc:docMk/>
            <pc:sldMk cId="930077661" sldId="594"/>
            <ac:cxnSpMk id="13" creationId="{9C7A0226-9300-4747-B9EF-639870311239}"/>
          </ac:cxnSpMkLst>
        </pc:cxnChg>
      </pc:sldChg>
      <pc:sldChg chg="addSp delSp modSp add del mod">
        <pc:chgData name="Swapnil Adsul" userId="23c231c3-8daf-461b-a017-fa22e81edbbf" providerId="ADAL" clId="{0D393C9A-3A02-4912-A839-B05665AE1534}" dt="2020-07-20T05:55:00.795" v="100" actId="2696"/>
        <pc:sldMkLst>
          <pc:docMk/>
          <pc:sldMk cId="2694406382" sldId="594"/>
        </pc:sldMkLst>
        <pc:spChg chg="del">
          <ac:chgData name="Swapnil Adsul" userId="23c231c3-8daf-461b-a017-fa22e81edbbf" providerId="ADAL" clId="{0D393C9A-3A02-4912-A839-B05665AE1534}" dt="2020-07-20T05:54:06.417" v="83" actId="478"/>
          <ac:spMkLst>
            <pc:docMk/>
            <pc:sldMk cId="2694406382" sldId="594"/>
            <ac:spMk id="2" creationId="{AFD83E28-44F9-4098-8CF8-C87F3786434E}"/>
          </ac:spMkLst>
        </pc:spChg>
        <pc:spChg chg="add">
          <ac:chgData name="Swapnil Adsul" userId="23c231c3-8daf-461b-a017-fa22e81edbbf" providerId="ADAL" clId="{0D393C9A-3A02-4912-A839-B05665AE1534}" dt="2020-07-20T05:54:07.344" v="84" actId="22"/>
          <ac:spMkLst>
            <pc:docMk/>
            <pc:sldMk cId="2694406382" sldId="594"/>
            <ac:spMk id="3" creationId="{5FBB684B-65C9-4394-A8FD-543E9F68DFFA}"/>
          </ac:spMkLst>
        </pc:spChg>
        <pc:spChg chg="add">
          <ac:chgData name="Swapnil Adsul" userId="23c231c3-8daf-461b-a017-fa22e81edbbf" providerId="ADAL" clId="{0D393C9A-3A02-4912-A839-B05665AE1534}" dt="2020-07-20T05:54:07.344" v="84" actId="22"/>
          <ac:spMkLst>
            <pc:docMk/>
            <pc:sldMk cId="2694406382" sldId="594"/>
            <ac:spMk id="4" creationId="{D3C124E2-01EC-4FC3-82B4-E36089B5D5DE}"/>
          </ac:spMkLst>
        </pc:spChg>
        <pc:spChg chg="add mod">
          <ac:chgData name="Swapnil Adsul" userId="23c231c3-8daf-461b-a017-fa22e81edbbf" providerId="ADAL" clId="{0D393C9A-3A02-4912-A839-B05665AE1534}" dt="2020-07-20T05:54:31.803" v="91"/>
          <ac:spMkLst>
            <pc:docMk/>
            <pc:sldMk cId="2694406382" sldId="594"/>
            <ac:spMk id="5" creationId="{552D214F-9F00-47F1-8947-211783901E40}"/>
          </ac:spMkLst>
        </pc:spChg>
        <pc:spChg chg="add mod">
          <ac:chgData name="Swapnil Adsul" userId="23c231c3-8daf-461b-a017-fa22e81edbbf" providerId="ADAL" clId="{0D393C9A-3A02-4912-A839-B05665AE1534}" dt="2020-07-20T05:54:16.774" v="87"/>
          <ac:spMkLst>
            <pc:docMk/>
            <pc:sldMk cId="2694406382" sldId="594"/>
            <ac:spMk id="6" creationId="{EC382F4C-F8E6-44B8-933A-09A9C1F94F0A}"/>
          </ac:spMkLst>
        </pc:spChg>
        <pc:spChg chg="add">
          <ac:chgData name="Swapnil Adsul" userId="23c231c3-8daf-461b-a017-fa22e81edbbf" providerId="ADAL" clId="{0D393C9A-3A02-4912-A839-B05665AE1534}" dt="2020-07-20T05:54:07.344" v="84" actId="22"/>
          <ac:spMkLst>
            <pc:docMk/>
            <pc:sldMk cId="2694406382" sldId="594"/>
            <ac:spMk id="8" creationId="{C85C8231-7309-42A9-8EAF-0E3C9962B7B0}"/>
          </ac:spMkLst>
        </pc:spChg>
        <pc:spChg chg="add del mod">
          <ac:chgData name="Swapnil Adsul" userId="23c231c3-8daf-461b-a017-fa22e81edbbf" providerId="ADAL" clId="{0D393C9A-3A02-4912-A839-B05665AE1534}" dt="2020-07-20T05:54:36.525" v="95" actId="478"/>
          <ac:spMkLst>
            <pc:docMk/>
            <pc:sldMk cId="2694406382" sldId="594"/>
            <ac:spMk id="10" creationId="{F1C69D15-6C76-42B0-9207-78CD5105EBA3}"/>
          </ac:spMkLst>
        </pc:spChg>
        <pc:spChg chg="add del">
          <ac:chgData name="Swapnil Adsul" userId="23c231c3-8daf-461b-a017-fa22e81edbbf" providerId="ADAL" clId="{0D393C9A-3A02-4912-A839-B05665AE1534}" dt="2020-07-20T05:54:27.203" v="88" actId="478"/>
          <ac:spMkLst>
            <pc:docMk/>
            <pc:sldMk cId="2694406382" sldId="594"/>
            <ac:spMk id="12" creationId="{4E9730C2-F2DB-46C4-A9B0-BEA714D81335}"/>
          </ac:spMkLst>
        </pc:spChg>
        <pc:spChg chg="add del mod">
          <ac:chgData name="Swapnil Adsul" userId="23c231c3-8daf-461b-a017-fa22e81edbbf" providerId="ADAL" clId="{0D393C9A-3A02-4912-A839-B05665AE1534}" dt="2020-07-20T05:54:34.813" v="93" actId="478"/>
          <ac:spMkLst>
            <pc:docMk/>
            <pc:sldMk cId="2694406382" sldId="594"/>
            <ac:spMk id="14" creationId="{911586D8-483B-440D-9E09-A89F988AE8C2}"/>
          </ac:spMkLst>
        </pc:spChg>
        <pc:spChg chg="del">
          <ac:chgData name="Swapnil Adsul" userId="23c231c3-8daf-461b-a017-fa22e81edbbf" providerId="ADAL" clId="{0D393C9A-3A02-4912-A839-B05665AE1534}" dt="2020-07-20T05:54:05.843" v="82" actId="478"/>
          <ac:spMkLst>
            <pc:docMk/>
            <pc:sldMk cId="2694406382" sldId="594"/>
            <ac:spMk id="41" creationId="{89025EA9-5B3A-46A8-81DD-DB5D8EF9BC10}"/>
          </ac:spMkLst>
        </pc:spChg>
        <pc:spChg chg="del">
          <ac:chgData name="Swapnil Adsul" userId="23c231c3-8daf-461b-a017-fa22e81edbbf" providerId="ADAL" clId="{0D393C9A-3A02-4912-A839-B05665AE1534}" dt="2020-07-20T05:54:05.843" v="82" actId="478"/>
          <ac:spMkLst>
            <pc:docMk/>
            <pc:sldMk cId="2694406382" sldId="594"/>
            <ac:spMk id="43" creationId="{A1F78DA1-C9F9-4BE0-85B2-17791FF94D70}"/>
          </ac:spMkLst>
        </pc:spChg>
        <pc:spChg chg="del">
          <ac:chgData name="Swapnil Adsul" userId="23c231c3-8daf-461b-a017-fa22e81edbbf" providerId="ADAL" clId="{0D393C9A-3A02-4912-A839-B05665AE1534}" dt="2020-07-20T05:54:05.843" v="82" actId="478"/>
          <ac:spMkLst>
            <pc:docMk/>
            <pc:sldMk cId="2694406382" sldId="594"/>
            <ac:spMk id="45" creationId="{C2249273-DC53-4CFE-9F3A-D87769C8170E}"/>
          </ac:spMkLst>
        </pc:spChg>
        <pc:spChg chg="del">
          <ac:chgData name="Swapnil Adsul" userId="23c231c3-8daf-461b-a017-fa22e81edbbf" providerId="ADAL" clId="{0D393C9A-3A02-4912-A839-B05665AE1534}" dt="2020-07-20T05:54:05.843" v="82" actId="478"/>
          <ac:spMkLst>
            <pc:docMk/>
            <pc:sldMk cId="2694406382" sldId="594"/>
            <ac:spMk id="47" creationId="{3838017D-437C-4B0F-A4CE-AC152B66FEDA}"/>
          </ac:spMkLst>
        </pc:spChg>
        <pc:picChg chg="add">
          <ac:chgData name="Swapnil Adsul" userId="23c231c3-8daf-461b-a017-fa22e81edbbf" providerId="ADAL" clId="{0D393C9A-3A02-4912-A839-B05665AE1534}" dt="2020-07-20T05:54:07.344" v="84" actId="22"/>
          <ac:picMkLst>
            <pc:docMk/>
            <pc:sldMk cId="2694406382" sldId="594"/>
            <ac:picMk id="18" creationId="{B3293317-9A33-4C24-8D86-A190130AA4F7}"/>
          </ac:picMkLst>
        </pc:picChg>
        <pc:cxnChg chg="add mod">
          <ac:chgData name="Swapnil Adsul" userId="23c231c3-8daf-461b-a017-fa22e81edbbf" providerId="ADAL" clId="{0D393C9A-3A02-4912-A839-B05665AE1534}" dt="2020-07-20T05:54:07.344" v="84" actId="22"/>
          <ac:cxnSpMkLst>
            <pc:docMk/>
            <pc:sldMk cId="2694406382" sldId="594"/>
            <ac:cxnSpMk id="16" creationId="{9A2AE459-E4B6-492C-8715-5E3E3C6361C7}"/>
          </ac:cxnSpMkLst>
        </pc:cxnChg>
      </pc:sldChg>
      <pc:sldChg chg="addSp delSp modSp add mod">
        <pc:chgData name="Swapnil Adsul" userId="23c231c3-8daf-461b-a017-fa22e81edbbf" providerId="ADAL" clId="{0D393C9A-3A02-4912-A839-B05665AE1534}" dt="2020-07-20T06:01:41.750" v="264" actId="207"/>
        <pc:sldMkLst>
          <pc:docMk/>
          <pc:sldMk cId="4143872507" sldId="595"/>
        </pc:sldMkLst>
        <pc:spChg chg="del">
          <ac:chgData name="Swapnil Adsul" userId="23c231c3-8daf-461b-a017-fa22e81edbbf" providerId="ADAL" clId="{0D393C9A-3A02-4912-A839-B05665AE1534}" dt="2020-07-20T05:59:43.028" v="231" actId="478"/>
          <ac:spMkLst>
            <pc:docMk/>
            <pc:sldMk cId="4143872507" sldId="595"/>
            <ac:spMk id="2" creationId="{EB37B9B5-A761-4450-98D0-78B495C8B78C}"/>
          </ac:spMkLst>
        </pc:spChg>
        <pc:spChg chg="del">
          <ac:chgData name="Swapnil Adsul" userId="23c231c3-8daf-461b-a017-fa22e81edbbf" providerId="ADAL" clId="{0D393C9A-3A02-4912-A839-B05665AE1534}" dt="2020-07-20T05:59:43.028" v="231" actId="478"/>
          <ac:spMkLst>
            <pc:docMk/>
            <pc:sldMk cId="4143872507" sldId="595"/>
            <ac:spMk id="3" creationId="{136D4143-62EA-471D-B9E4-296A3AC3EF76}"/>
          </ac:spMkLst>
        </pc:spChg>
        <pc:spChg chg="add">
          <ac:chgData name="Swapnil Adsul" userId="23c231c3-8daf-461b-a017-fa22e81edbbf" providerId="ADAL" clId="{0D393C9A-3A02-4912-A839-B05665AE1534}" dt="2020-07-20T05:59:44.044" v="232" actId="22"/>
          <ac:spMkLst>
            <pc:docMk/>
            <pc:sldMk cId="4143872507" sldId="595"/>
            <ac:spMk id="4" creationId="{E4CA8B0B-27A4-4109-AF3E-B6AD9793B33F}"/>
          </ac:spMkLst>
        </pc:spChg>
        <pc:spChg chg="add del">
          <ac:chgData name="Swapnil Adsul" userId="23c231c3-8daf-461b-a017-fa22e81edbbf" providerId="ADAL" clId="{0D393C9A-3A02-4912-A839-B05665AE1534}" dt="2020-07-20T06:00:30.555" v="244" actId="478"/>
          <ac:spMkLst>
            <pc:docMk/>
            <pc:sldMk cId="4143872507" sldId="595"/>
            <ac:spMk id="5" creationId="{35137095-7476-4535-AFC5-1E2A374CEE5A}"/>
          </ac:spMkLst>
        </pc:spChg>
        <pc:spChg chg="add del">
          <ac:chgData name="Swapnil Adsul" userId="23c231c3-8daf-461b-a017-fa22e81edbbf" providerId="ADAL" clId="{0D393C9A-3A02-4912-A839-B05665AE1534}" dt="2020-07-20T06:00:32.297" v="246" actId="478"/>
          <ac:spMkLst>
            <pc:docMk/>
            <pc:sldMk cId="4143872507" sldId="595"/>
            <ac:spMk id="6" creationId="{0AD469BC-A97B-40F7-A495-7E58DE465BB0}"/>
          </ac:spMkLst>
        </pc:spChg>
        <pc:spChg chg="add">
          <ac:chgData name="Swapnil Adsul" userId="23c231c3-8daf-461b-a017-fa22e81edbbf" providerId="ADAL" clId="{0D393C9A-3A02-4912-A839-B05665AE1534}" dt="2020-07-20T05:59:44.044" v="232" actId="22"/>
          <ac:spMkLst>
            <pc:docMk/>
            <pc:sldMk cId="4143872507" sldId="595"/>
            <ac:spMk id="7" creationId="{B6F09042-D5F6-414E-813C-D5FA5519E04D}"/>
          </ac:spMkLst>
        </pc:spChg>
        <pc:spChg chg="del">
          <ac:chgData name="Swapnil Adsul" userId="23c231c3-8daf-461b-a017-fa22e81edbbf" providerId="ADAL" clId="{0D393C9A-3A02-4912-A839-B05665AE1534}" dt="2020-07-20T05:59:43.028" v="231" actId="478"/>
          <ac:spMkLst>
            <pc:docMk/>
            <pc:sldMk cId="4143872507" sldId="595"/>
            <ac:spMk id="11" creationId="{A5CB17C7-72E5-450C-937B-9F6102ACFC89}"/>
          </ac:spMkLst>
        </pc:spChg>
        <pc:spChg chg="del">
          <ac:chgData name="Swapnil Adsul" userId="23c231c3-8daf-461b-a017-fa22e81edbbf" providerId="ADAL" clId="{0D393C9A-3A02-4912-A839-B05665AE1534}" dt="2020-07-20T05:59:43.028" v="231" actId="478"/>
          <ac:spMkLst>
            <pc:docMk/>
            <pc:sldMk cId="4143872507" sldId="595"/>
            <ac:spMk id="12" creationId="{C4D6DFD5-C07B-4C65-BD91-664B2F8688C3}"/>
          </ac:spMkLst>
        </pc:spChg>
        <pc:spChg chg="del">
          <ac:chgData name="Swapnil Adsul" userId="23c231c3-8daf-461b-a017-fa22e81edbbf" providerId="ADAL" clId="{0D393C9A-3A02-4912-A839-B05665AE1534}" dt="2020-07-20T05:59:43.028" v="231" actId="478"/>
          <ac:spMkLst>
            <pc:docMk/>
            <pc:sldMk cId="4143872507" sldId="595"/>
            <ac:spMk id="13" creationId="{E927C26A-6647-4ACA-955F-A586D66B1977}"/>
          </ac:spMkLst>
        </pc:spChg>
        <pc:spChg chg="del">
          <ac:chgData name="Swapnil Adsul" userId="23c231c3-8daf-461b-a017-fa22e81edbbf" providerId="ADAL" clId="{0D393C9A-3A02-4912-A839-B05665AE1534}" dt="2020-07-20T05:59:43.028" v="231" actId="478"/>
          <ac:spMkLst>
            <pc:docMk/>
            <pc:sldMk cId="4143872507" sldId="595"/>
            <ac:spMk id="17" creationId="{04749967-A611-442E-86D2-26889E82D1CB}"/>
          </ac:spMkLst>
        </pc:spChg>
        <pc:spChg chg="del">
          <ac:chgData name="Swapnil Adsul" userId="23c231c3-8daf-461b-a017-fa22e81edbbf" providerId="ADAL" clId="{0D393C9A-3A02-4912-A839-B05665AE1534}" dt="2020-07-20T05:59:43.028" v="231" actId="478"/>
          <ac:spMkLst>
            <pc:docMk/>
            <pc:sldMk cId="4143872507" sldId="595"/>
            <ac:spMk id="19" creationId="{9DC77C0A-5B4B-4F93-9BD7-817E11637363}"/>
          </ac:spMkLst>
        </pc:spChg>
        <pc:spChg chg="add del">
          <ac:chgData name="Swapnil Adsul" userId="23c231c3-8daf-461b-a017-fa22e81edbbf" providerId="ADAL" clId="{0D393C9A-3A02-4912-A839-B05665AE1534}" dt="2020-07-20T06:00:28.524" v="243" actId="478"/>
          <ac:spMkLst>
            <pc:docMk/>
            <pc:sldMk cId="4143872507" sldId="595"/>
            <ac:spMk id="21" creationId="{80B0A036-440D-4B31-9DF1-3CDF142360B7}"/>
          </ac:spMkLst>
        </pc:spChg>
        <pc:spChg chg="add mod">
          <ac:chgData name="Swapnil Adsul" userId="23c231c3-8daf-461b-a017-fa22e81edbbf" providerId="ADAL" clId="{0D393C9A-3A02-4912-A839-B05665AE1534}" dt="2020-07-20T05:59:58.234" v="233" actId="20577"/>
          <ac:spMkLst>
            <pc:docMk/>
            <pc:sldMk cId="4143872507" sldId="595"/>
            <ac:spMk id="23" creationId="{F9CBEA03-8195-4F16-AD90-4E282CDF5D68}"/>
          </ac:spMkLst>
        </pc:spChg>
        <pc:spChg chg="add">
          <ac:chgData name="Swapnil Adsul" userId="23c231c3-8daf-461b-a017-fa22e81edbbf" providerId="ADAL" clId="{0D393C9A-3A02-4912-A839-B05665AE1534}" dt="2020-07-20T05:59:44.044" v="232" actId="22"/>
          <ac:spMkLst>
            <pc:docMk/>
            <pc:sldMk cId="4143872507" sldId="595"/>
            <ac:spMk id="25" creationId="{1E0006F2-8D3E-4073-93B3-9BC76F0BAD4F}"/>
          </ac:spMkLst>
        </pc:spChg>
        <pc:spChg chg="add mod">
          <ac:chgData name="Swapnil Adsul" userId="23c231c3-8daf-461b-a017-fa22e81edbbf" providerId="ADAL" clId="{0D393C9A-3A02-4912-A839-B05665AE1534}" dt="2020-07-20T06:00:06.100" v="236"/>
          <ac:spMkLst>
            <pc:docMk/>
            <pc:sldMk cId="4143872507" sldId="595"/>
            <ac:spMk id="27" creationId="{81801042-3EE7-4F94-8B5D-BEF42310D7E1}"/>
          </ac:spMkLst>
        </pc:spChg>
        <pc:spChg chg="add mod">
          <ac:chgData name="Swapnil Adsul" userId="23c231c3-8daf-461b-a017-fa22e81edbbf" providerId="ADAL" clId="{0D393C9A-3A02-4912-A839-B05665AE1534}" dt="2020-07-20T06:00:16.957" v="240" actId="1076"/>
          <ac:spMkLst>
            <pc:docMk/>
            <pc:sldMk cId="4143872507" sldId="595"/>
            <ac:spMk id="29" creationId="{6A389BAD-346C-4CB5-B56E-F5EAD47E58ED}"/>
          </ac:spMkLst>
        </pc:spChg>
        <pc:spChg chg="add del">
          <ac:chgData name="Swapnil Adsul" userId="23c231c3-8daf-461b-a017-fa22e81edbbf" providerId="ADAL" clId="{0D393C9A-3A02-4912-A839-B05665AE1534}" dt="2020-07-20T06:00:30.555" v="244" actId="478"/>
          <ac:spMkLst>
            <pc:docMk/>
            <pc:sldMk cId="4143872507" sldId="595"/>
            <ac:spMk id="31" creationId="{930C3495-8A56-41D6-9235-BBD708426F05}"/>
          </ac:spMkLst>
        </pc:spChg>
        <pc:spChg chg="add del">
          <ac:chgData name="Swapnil Adsul" userId="23c231c3-8daf-461b-a017-fa22e81edbbf" providerId="ADAL" clId="{0D393C9A-3A02-4912-A839-B05665AE1534}" dt="2020-07-20T06:00:28.524" v="243" actId="478"/>
          <ac:spMkLst>
            <pc:docMk/>
            <pc:sldMk cId="4143872507" sldId="595"/>
            <ac:spMk id="33" creationId="{066C2BAA-FEEB-4802-B77C-0CBFECB188EC}"/>
          </ac:spMkLst>
        </pc:spChg>
        <pc:spChg chg="add del mod">
          <ac:chgData name="Swapnil Adsul" userId="23c231c3-8daf-461b-a017-fa22e81edbbf" providerId="ADAL" clId="{0D393C9A-3A02-4912-A839-B05665AE1534}" dt="2020-07-20T06:00:33.605" v="247" actId="478"/>
          <ac:spMkLst>
            <pc:docMk/>
            <pc:sldMk cId="4143872507" sldId="595"/>
            <ac:spMk id="35" creationId="{3F3257D2-DD83-497D-B73D-1F47D33D0BD4}"/>
          </ac:spMkLst>
        </pc:spChg>
        <pc:spChg chg="add mod">
          <ac:chgData name="Swapnil Adsul" userId="23c231c3-8daf-461b-a017-fa22e81edbbf" providerId="ADAL" clId="{0D393C9A-3A02-4912-A839-B05665AE1534}" dt="2020-07-20T06:01:41.750" v="264" actId="207"/>
          <ac:spMkLst>
            <pc:docMk/>
            <pc:sldMk cId="4143872507" sldId="595"/>
            <ac:spMk id="43" creationId="{BCF04028-9BE2-456D-B233-CED8205A7383}"/>
          </ac:spMkLst>
        </pc:spChg>
        <pc:spChg chg="add mod">
          <ac:chgData name="Swapnil Adsul" userId="23c231c3-8daf-461b-a017-fa22e81edbbf" providerId="ADAL" clId="{0D393C9A-3A02-4912-A839-B05665AE1534}" dt="2020-07-20T06:01:41.750" v="264" actId="207"/>
          <ac:spMkLst>
            <pc:docMk/>
            <pc:sldMk cId="4143872507" sldId="595"/>
            <ac:spMk id="47" creationId="{90585276-40A9-4506-95A5-DBB19E3884CF}"/>
          </ac:spMkLst>
        </pc:spChg>
        <pc:spChg chg="add mod">
          <ac:chgData name="Swapnil Adsul" userId="23c231c3-8daf-461b-a017-fa22e81edbbf" providerId="ADAL" clId="{0D393C9A-3A02-4912-A839-B05665AE1534}" dt="2020-07-20T06:01:41.750" v="264" actId="207"/>
          <ac:spMkLst>
            <pc:docMk/>
            <pc:sldMk cId="4143872507" sldId="595"/>
            <ac:spMk id="51" creationId="{777A0586-1DFE-4806-BD7C-367CDF9CA4AF}"/>
          </ac:spMkLst>
        </pc:spChg>
        <pc:picChg chg="del">
          <ac:chgData name="Swapnil Adsul" userId="23c231c3-8daf-461b-a017-fa22e81edbbf" providerId="ADAL" clId="{0D393C9A-3A02-4912-A839-B05665AE1534}" dt="2020-07-20T05:59:43.028" v="231" actId="478"/>
          <ac:picMkLst>
            <pc:docMk/>
            <pc:sldMk cId="4143872507" sldId="595"/>
            <ac:picMk id="8" creationId="{FCC70F09-2632-456D-A470-4FF015C3C358}"/>
          </ac:picMkLst>
        </pc:picChg>
        <pc:picChg chg="del">
          <ac:chgData name="Swapnil Adsul" userId="23c231c3-8daf-461b-a017-fa22e81edbbf" providerId="ADAL" clId="{0D393C9A-3A02-4912-A839-B05665AE1534}" dt="2020-07-20T05:59:43.028" v="231" actId="478"/>
          <ac:picMkLst>
            <pc:docMk/>
            <pc:sldMk cId="4143872507" sldId="595"/>
            <ac:picMk id="9" creationId="{042B8259-3F2C-4FD7-96FC-F9FACD311ABB}"/>
          </ac:picMkLst>
        </pc:picChg>
        <pc:picChg chg="del">
          <ac:chgData name="Swapnil Adsul" userId="23c231c3-8daf-461b-a017-fa22e81edbbf" providerId="ADAL" clId="{0D393C9A-3A02-4912-A839-B05665AE1534}" dt="2020-07-20T05:59:43.028" v="231" actId="478"/>
          <ac:picMkLst>
            <pc:docMk/>
            <pc:sldMk cId="4143872507" sldId="595"/>
            <ac:picMk id="10" creationId="{0C5D6880-A6D3-4998-8F51-836250058DC4}"/>
          </ac:picMkLst>
        </pc:picChg>
        <pc:picChg chg="add">
          <ac:chgData name="Swapnil Adsul" userId="23c231c3-8daf-461b-a017-fa22e81edbbf" providerId="ADAL" clId="{0D393C9A-3A02-4912-A839-B05665AE1534}" dt="2020-07-20T05:59:44.044" v="232" actId="22"/>
          <ac:picMkLst>
            <pc:docMk/>
            <pc:sldMk cId="4143872507" sldId="595"/>
            <ac:picMk id="37" creationId="{0F259477-C325-46CC-99F5-50278DBF82A7}"/>
          </ac:picMkLst>
        </pc:picChg>
        <pc:picChg chg="add">
          <ac:chgData name="Swapnil Adsul" userId="23c231c3-8daf-461b-a017-fa22e81edbbf" providerId="ADAL" clId="{0D393C9A-3A02-4912-A839-B05665AE1534}" dt="2020-07-20T05:59:44.044" v="232" actId="22"/>
          <ac:picMkLst>
            <pc:docMk/>
            <pc:sldMk cId="4143872507" sldId="595"/>
            <ac:picMk id="39" creationId="{414CFF7E-18D3-448E-A041-04F33574BB5C}"/>
          </ac:picMkLst>
        </pc:picChg>
        <pc:picChg chg="add mod">
          <ac:chgData name="Swapnil Adsul" userId="23c231c3-8daf-461b-a017-fa22e81edbbf" providerId="ADAL" clId="{0D393C9A-3A02-4912-A839-B05665AE1534}" dt="2020-07-20T06:01:19.288" v="263" actId="1036"/>
          <ac:picMkLst>
            <pc:docMk/>
            <pc:sldMk cId="4143872507" sldId="595"/>
            <ac:picMk id="41" creationId="{530EAC66-625A-4F56-A6E1-26FEA47213CE}"/>
          </ac:picMkLst>
        </pc:picChg>
        <pc:picChg chg="add mod">
          <ac:chgData name="Swapnil Adsul" userId="23c231c3-8daf-461b-a017-fa22e81edbbf" providerId="ADAL" clId="{0D393C9A-3A02-4912-A839-B05665AE1534}" dt="2020-07-20T06:01:19.288" v="263" actId="1036"/>
          <ac:picMkLst>
            <pc:docMk/>
            <pc:sldMk cId="4143872507" sldId="595"/>
            <ac:picMk id="45" creationId="{5DFFC93B-9C27-483C-8CAF-CE88B296B75A}"/>
          </ac:picMkLst>
        </pc:picChg>
        <pc:picChg chg="add mod">
          <ac:chgData name="Swapnil Adsul" userId="23c231c3-8daf-461b-a017-fa22e81edbbf" providerId="ADAL" clId="{0D393C9A-3A02-4912-A839-B05665AE1534}" dt="2020-07-20T06:01:19.288" v="263" actId="1036"/>
          <ac:picMkLst>
            <pc:docMk/>
            <pc:sldMk cId="4143872507" sldId="595"/>
            <ac:picMk id="49" creationId="{68752125-4119-4325-9E5F-1C367E92CE5F}"/>
          </ac:picMkLst>
        </pc:picChg>
      </pc:sldChg>
      <pc:sldMasterChg chg="modSldLayout">
        <pc:chgData name="Swapnil Adsul" userId="23c231c3-8daf-461b-a017-fa22e81edbbf" providerId="ADAL" clId="{0D393C9A-3A02-4912-A839-B05665AE1534}" dt="2020-07-20T06:17:31.670" v="278" actId="21"/>
        <pc:sldMasterMkLst>
          <pc:docMk/>
          <pc:sldMasterMk cId="0" sldId="2147483648"/>
        </pc:sldMasterMkLst>
        <pc:sldLayoutChg chg="delSp mod">
          <pc:chgData name="Swapnil Adsul" userId="23c231c3-8daf-461b-a017-fa22e81edbbf" providerId="ADAL" clId="{0D393C9A-3A02-4912-A839-B05665AE1534}" dt="2020-07-20T06:17:31.670" v="278" actId="21"/>
          <pc:sldLayoutMkLst>
            <pc:docMk/>
            <pc:sldMasterMk cId="0" sldId="2147483648"/>
            <pc:sldLayoutMk cId="2499023048" sldId="2147483751"/>
          </pc:sldLayoutMkLst>
          <pc:picChg chg="del">
            <ac:chgData name="Swapnil Adsul" userId="23c231c3-8daf-461b-a017-fa22e81edbbf" providerId="ADAL" clId="{0D393C9A-3A02-4912-A839-B05665AE1534}" dt="2020-07-20T06:17:31.670" v="278" actId="21"/>
            <ac:picMkLst>
              <pc:docMk/>
              <pc:sldMasterMk cId="0" sldId="2147483648"/>
              <pc:sldLayoutMk cId="2499023048" sldId="2147483751"/>
              <ac:picMk id="6" creationId="{5D9F45AC-89DF-437A-BD80-339E02F6C1C5}"/>
            </ac:picMkLst>
          </pc:picChg>
        </pc:sldLayoutChg>
      </pc:sldMasterChg>
      <pc:sldMasterChg chg="modSldLayout">
        <pc:chgData name="Swapnil Adsul" userId="23c231c3-8daf-461b-a017-fa22e81edbbf" providerId="ADAL" clId="{0D393C9A-3A02-4912-A839-B05665AE1534}" dt="2020-07-20T06:18:36.559" v="286" actId="22"/>
        <pc:sldMasterMkLst>
          <pc:docMk/>
          <pc:sldMasterMk cId="2890863858" sldId="2147483677"/>
        </pc:sldMasterMkLst>
        <pc:sldLayoutChg chg="addSp delSp mod">
          <pc:chgData name="Swapnil Adsul" userId="23c231c3-8daf-461b-a017-fa22e81edbbf" providerId="ADAL" clId="{0D393C9A-3A02-4912-A839-B05665AE1534}" dt="2020-07-20T06:18:36.559" v="286" actId="22"/>
          <pc:sldLayoutMkLst>
            <pc:docMk/>
            <pc:sldMasterMk cId="2890863858" sldId="2147483677"/>
            <pc:sldLayoutMk cId="3273208536" sldId="2147483717"/>
          </pc:sldLayoutMkLst>
          <pc:picChg chg="add">
            <ac:chgData name="Swapnil Adsul" userId="23c231c3-8daf-461b-a017-fa22e81edbbf" providerId="ADAL" clId="{0D393C9A-3A02-4912-A839-B05665AE1534}" dt="2020-07-20T06:18:36.559" v="286" actId="22"/>
            <ac:picMkLst>
              <pc:docMk/>
              <pc:sldMasterMk cId="2890863858" sldId="2147483677"/>
              <pc:sldLayoutMk cId="3273208536" sldId="2147483717"/>
              <ac:picMk id="2" creationId="{68B04703-DAAA-412D-BFBA-1E320E0F5267}"/>
            </ac:picMkLst>
          </pc:picChg>
          <pc:picChg chg="add del">
            <ac:chgData name="Swapnil Adsul" userId="23c231c3-8daf-461b-a017-fa22e81edbbf" providerId="ADAL" clId="{0D393C9A-3A02-4912-A839-B05665AE1534}" dt="2020-07-20T06:18:35.677" v="285" actId="478"/>
            <ac:picMkLst>
              <pc:docMk/>
              <pc:sldMasterMk cId="2890863858" sldId="2147483677"/>
              <pc:sldLayoutMk cId="3273208536" sldId="2147483717"/>
              <ac:picMk id="6" creationId="{2782F50B-25B2-4791-8A04-859D20C22C6F}"/>
            </ac:picMkLst>
          </pc:picChg>
        </pc:sldLayoutChg>
      </pc:sldMasterChg>
    </pc:docChg>
  </pc:docChgLst>
  <pc:docChgLst>
    <pc:chgData name="Swapnil Adsul" userId="23c231c3-8daf-461b-a017-fa22e81edbbf" providerId="ADAL" clId="{0138B528-8CF8-4FF2-BEAF-F1C4D0B3D038}"/>
    <pc:docChg chg="undo redo custSel addSld delSld modSld modMainMaster">
      <pc:chgData name="Swapnil Adsul" userId="23c231c3-8daf-461b-a017-fa22e81edbbf" providerId="ADAL" clId="{0138B528-8CF8-4FF2-BEAF-F1C4D0B3D038}" dt="2020-07-15T07:18:00.579" v="3010" actId="21"/>
      <pc:docMkLst>
        <pc:docMk/>
      </pc:docMkLst>
      <pc:sldChg chg="modSp del">
        <pc:chgData name="Swapnil Adsul" userId="23c231c3-8daf-461b-a017-fa22e81edbbf" providerId="ADAL" clId="{0138B528-8CF8-4FF2-BEAF-F1C4D0B3D038}" dt="2020-07-06T12:19:06.541" v="2167" actId="2696"/>
        <pc:sldMkLst>
          <pc:docMk/>
          <pc:sldMk cId="0" sldId="325"/>
        </pc:sldMkLst>
        <pc:graphicFrameChg chg="mod">
          <ac:chgData name="Swapnil Adsul" userId="23c231c3-8daf-461b-a017-fa22e81edbbf" providerId="ADAL" clId="{0138B528-8CF8-4FF2-BEAF-F1C4D0B3D038}" dt="2020-07-03T11:24:04.533" v="552" actId="2711"/>
          <ac:graphicFrameMkLst>
            <pc:docMk/>
            <pc:sldMk cId="0" sldId="325"/>
            <ac:graphicFrameMk id="3" creationId="{67565EFB-B3E6-4A5B-A234-DFEA63BED53E}"/>
          </ac:graphicFrameMkLst>
        </pc:graphicFrameChg>
      </pc:sldChg>
      <pc:sldChg chg="addSp delSp modSp mod">
        <pc:chgData name="Swapnil Adsul" userId="23c231c3-8daf-461b-a017-fa22e81edbbf" providerId="ADAL" clId="{0138B528-8CF8-4FF2-BEAF-F1C4D0B3D038}" dt="2020-07-07T06:19:17.762" v="2660" actId="1076"/>
        <pc:sldMkLst>
          <pc:docMk/>
          <pc:sldMk cId="0" sldId="327"/>
        </pc:sldMkLst>
        <pc:picChg chg="add del">
          <ac:chgData name="Swapnil Adsul" userId="23c231c3-8daf-461b-a017-fa22e81edbbf" providerId="ADAL" clId="{0138B528-8CF8-4FF2-BEAF-F1C4D0B3D038}" dt="2020-07-07T06:18:38.416" v="2656" actId="22"/>
          <ac:picMkLst>
            <pc:docMk/>
            <pc:sldMk cId="0" sldId="327"/>
            <ac:picMk id="2" creationId="{2AA04219-A71E-4262-8429-5AA809AED2A7}"/>
          </ac:picMkLst>
        </pc:picChg>
        <pc:picChg chg="add mod">
          <ac:chgData name="Swapnil Adsul" userId="23c231c3-8daf-461b-a017-fa22e81edbbf" providerId="ADAL" clId="{0138B528-8CF8-4FF2-BEAF-F1C4D0B3D038}" dt="2020-07-07T06:19:17.762" v="2660" actId="1076"/>
          <ac:picMkLst>
            <pc:docMk/>
            <pc:sldMk cId="0" sldId="327"/>
            <ac:picMk id="3" creationId="{006CD83D-BAC7-43D5-A60B-11C44171EAD9}"/>
          </ac:picMkLst>
        </pc:picChg>
        <pc:picChg chg="mod">
          <ac:chgData name="Swapnil Adsul" userId="23c231c3-8daf-461b-a017-fa22e81edbbf" providerId="ADAL" clId="{0138B528-8CF8-4FF2-BEAF-F1C4D0B3D038}" dt="2020-07-06T11:23:04.717" v="1819" actId="1076"/>
          <ac:picMkLst>
            <pc:docMk/>
            <pc:sldMk cId="0" sldId="327"/>
            <ac:picMk id="603" creationId="{00000000-0000-0000-0000-000000000000}"/>
          </ac:picMkLst>
        </pc:picChg>
      </pc:sldChg>
      <pc:sldChg chg="addSp delSp mod">
        <pc:chgData name="Swapnil Adsul" userId="23c231c3-8daf-461b-a017-fa22e81edbbf" providerId="ADAL" clId="{0138B528-8CF8-4FF2-BEAF-F1C4D0B3D038}" dt="2020-07-03T11:10:44.622" v="420" actId="22"/>
        <pc:sldMkLst>
          <pc:docMk/>
          <pc:sldMk cId="0" sldId="332"/>
        </pc:sldMkLst>
        <pc:spChg chg="add">
          <ac:chgData name="Swapnil Adsul" userId="23c231c3-8daf-461b-a017-fa22e81edbbf" providerId="ADAL" clId="{0138B528-8CF8-4FF2-BEAF-F1C4D0B3D038}" dt="2020-07-03T11:10:44.622" v="420" actId="22"/>
          <ac:spMkLst>
            <pc:docMk/>
            <pc:sldMk cId="0" sldId="332"/>
            <ac:spMk id="2" creationId="{36FEB65F-F9A7-47AA-BC5D-E4EB2AB3724A}"/>
          </ac:spMkLst>
        </pc:spChg>
        <pc:spChg chg="del">
          <ac:chgData name="Swapnil Adsul" userId="23c231c3-8daf-461b-a017-fa22e81edbbf" providerId="ADAL" clId="{0138B528-8CF8-4FF2-BEAF-F1C4D0B3D038}" dt="2020-07-03T11:10:43.548" v="419" actId="478"/>
          <ac:spMkLst>
            <pc:docMk/>
            <pc:sldMk cId="0" sldId="332"/>
            <ac:spMk id="630" creationId="{00000000-0000-0000-0000-000000000000}"/>
          </ac:spMkLst>
        </pc:spChg>
      </pc:sldChg>
      <pc:sldChg chg="modSp del">
        <pc:chgData name="Swapnil Adsul" userId="23c231c3-8daf-461b-a017-fa22e81edbbf" providerId="ADAL" clId="{0138B528-8CF8-4FF2-BEAF-F1C4D0B3D038}" dt="2020-07-06T11:06:34.934" v="1711" actId="2696"/>
        <pc:sldMkLst>
          <pc:docMk/>
          <pc:sldMk cId="2317984488" sldId="501"/>
        </pc:sldMkLst>
        <pc:graphicFrameChg chg="mod">
          <ac:chgData name="Swapnil Adsul" userId="23c231c3-8daf-461b-a017-fa22e81edbbf" providerId="ADAL" clId="{0138B528-8CF8-4FF2-BEAF-F1C4D0B3D038}" dt="2020-07-06T11:03:45.419" v="1664"/>
          <ac:graphicFrameMkLst>
            <pc:docMk/>
            <pc:sldMk cId="2317984488" sldId="501"/>
            <ac:graphicFrameMk id="2" creationId="{B197611B-92EF-45F6-984D-94E4FA1FE022}"/>
          </ac:graphicFrameMkLst>
        </pc:graphicFrameChg>
      </pc:sldChg>
      <pc:sldChg chg="delSp del mod delAnim">
        <pc:chgData name="Swapnil Adsul" userId="23c231c3-8daf-461b-a017-fa22e81edbbf" providerId="ADAL" clId="{0138B528-8CF8-4FF2-BEAF-F1C4D0B3D038}" dt="2020-06-25T07:05:09.964" v="28" actId="2696"/>
        <pc:sldMkLst>
          <pc:docMk/>
          <pc:sldMk cId="2562553729" sldId="509"/>
        </pc:sldMkLst>
        <pc:spChg chg="topLvl">
          <ac:chgData name="Swapnil Adsul" userId="23c231c3-8daf-461b-a017-fa22e81edbbf" providerId="ADAL" clId="{0138B528-8CF8-4FF2-BEAF-F1C4D0B3D038}" dt="2020-06-25T07:03:16.770" v="9" actId="478"/>
          <ac:spMkLst>
            <pc:docMk/>
            <pc:sldMk cId="2562553729" sldId="509"/>
            <ac:spMk id="4" creationId="{F04D5B63-4075-47B7-A7C1-9133D682E38A}"/>
          </ac:spMkLst>
        </pc:spChg>
        <pc:spChg chg="topLvl">
          <ac:chgData name="Swapnil Adsul" userId="23c231c3-8daf-461b-a017-fa22e81edbbf" providerId="ADAL" clId="{0138B528-8CF8-4FF2-BEAF-F1C4D0B3D038}" dt="2020-06-25T07:03:18.540" v="10" actId="478"/>
          <ac:spMkLst>
            <pc:docMk/>
            <pc:sldMk cId="2562553729" sldId="509"/>
            <ac:spMk id="7" creationId="{E894A9A6-ECA3-4B6F-B0A1-EC95D2F6FE36}"/>
          </ac:spMkLst>
        </pc:spChg>
        <pc:spChg chg="topLvl">
          <ac:chgData name="Swapnil Adsul" userId="23c231c3-8daf-461b-a017-fa22e81edbbf" providerId="ADAL" clId="{0138B528-8CF8-4FF2-BEAF-F1C4D0B3D038}" dt="2020-06-25T07:03:19.937" v="11" actId="478"/>
          <ac:spMkLst>
            <pc:docMk/>
            <pc:sldMk cId="2562553729" sldId="509"/>
            <ac:spMk id="10" creationId="{A05F88BE-2288-4272-AEB7-0F0C9A66F1F3}"/>
          </ac:spMkLst>
        </pc:spChg>
        <pc:grpChg chg="del">
          <ac:chgData name="Swapnil Adsul" userId="23c231c3-8daf-461b-a017-fa22e81edbbf" providerId="ADAL" clId="{0138B528-8CF8-4FF2-BEAF-F1C4D0B3D038}" dt="2020-06-25T07:03:16.770" v="9" actId="478"/>
          <ac:grpSpMkLst>
            <pc:docMk/>
            <pc:sldMk cId="2562553729" sldId="509"/>
            <ac:grpSpMk id="3" creationId="{9FB9BAA0-407B-4D47-AE8E-592492445302}"/>
          </ac:grpSpMkLst>
        </pc:grpChg>
        <pc:grpChg chg="del">
          <ac:chgData name="Swapnil Adsul" userId="23c231c3-8daf-461b-a017-fa22e81edbbf" providerId="ADAL" clId="{0138B528-8CF8-4FF2-BEAF-F1C4D0B3D038}" dt="2020-06-25T07:03:18.540" v="10" actId="478"/>
          <ac:grpSpMkLst>
            <pc:docMk/>
            <pc:sldMk cId="2562553729" sldId="509"/>
            <ac:grpSpMk id="6" creationId="{BA42E209-2332-4DB5-9AE8-00F0D4B43959}"/>
          </ac:grpSpMkLst>
        </pc:grpChg>
        <pc:grpChg chg="del">
          <ac:chgData name="Swapnil Adsul" userId="23c231c3-8daf-461b-a017-fa22e81edbbf" providerId="ADAL" clId="{0138B528-8CF8-4FF2-BEAF-F1C4D0B3D038}" dt="2020-06-25T07:03:19.937" v="11" actId="478"/>
          <ac:grpSpMkLst>
            <pc:docMk/>
            <pc:sldMk cId="2562553729" sldId="509"/>
            <ac:grpSpMk id="9" creationId="{B77096D3-A0B7-48BD-8D54-07231FE0C0F6}"/>
          </ac:grpSpMkLst>
        </pc:grpChg>
        <pc:picChg chg="del topLvl">
          <ac:chgData name="Swapnil Adsul" userId="23c231c3-8daf-461b-a017-fa22e81edbbf" providerId="ADAL" clId="{0138B528-8CF8-4FF2-BEAF-F1C4D0B3D038}" dt="2020-06-25T07:03:16.770" v="9" actId="478"/>
          <ac:picMkLst>
            <pc:docMk/>
            <pc:sldMk cId="2562553729" sldId="509"/>
            <ac:picMk id="5" creationId="{72275140-A364-49FF-99CC-928E41ACD19A}"/>
          </ac:picMkLst>
        </pc:picChg>
        <pc:picChg chg="del topLvl">
          <ac:chgData name="Swapnil Adsul" userId="23c231c3-8daf-461b-a017-fa22e81edbbf" providerId="ADAL" clId="{0138B528-8CF8-4FF2-BEAF-F1C4D0B3D038}" dt="2020-06-25T07:03:18.540" v="10" actId="478"/>
          <ac:picMkLst>
            <pc:docMk/>
            <pc:sldMk cId="2562553729" sldId="509"/>
            <ac:picMk id="8" creationId="{77C297CF-AA6D-4601-95A5-FE5F80EC54E6}"/>
          </ac:picMkLst>
        </pc:picChg>
        <pc:picChg chg="del topLvl">
          <ac:chgData name="Swapnil Adsul" userId="23c231c3-8daf-461b-a017-fa22e81edbbf" providerId="ADAL" clId="{0138B528-8CF8-4FF2-BEAF-F1C4D0B3D038}" dt="2020-06-25T07:03:19.937" v="11" actId="478"/>
          <ac:picMkLst>
            <pc:docMk/>
            <pc:sldMk cId="2562553729" sldId="509"/>
            <ac:picMk id="11" creationId="{E3DCBDC2-7D0E-4CDF-8191-304D243C78B3}"/>
          </ac:picMkLst>
        </pc:picChg>
      </pc:sldChg>
      <pc:sldChg chg="del">
        <pc:chgData name="Swapnil Adsul" userId="23c231c3-8daf-461b-a017-fa22e81edbbf" providerId="ADAL" clId="{0138B528-8CF8-4FF2-BEAF-F1C4D0B3D038}" dt="2020-07-03T11:18:43.943" v="457" actId="2696"/>
        <pc:sldMkLst>
          <pc:docMk/>
          <pc:sldMk cId="894182043" sldId="538"/>
        </pc:sldMkLst>
      </pc:sldChg>
      <pc:sldChg chg="del">
        <pc:chgData name="Swapnil Adsul" userId="23c231c3-8daf-461b-a017-fa22e81edbbf" providerId="ADAL" clId="{0138B528-8CF8-4FF2-BEAF-F1C4D0B3D038}" dt="2020-07-03T11:27:49.797" v="594" actId="2696"/>
        <pc:sldMkLst>
          <pc:docMk/>
          <pc:sldMk cId="413961531" sldId="539"/>
        </pc:sldMkLst>
      </pc:sldChg>
      <pc:sldChg chg="addSp delSp modSp mod">
        <pc:chgData name="Swapnil Adsul" userId="23c231c3-8daf-461b-a017-fa22e81edbbf" providerId="ADAL" clId="{0138B528-8CF8-4FF2-BEAF-F1C4D0B3D038}" dt="2020-07-06T10:37:07.563" v="1548" actId="21"/>
        <pc:sldMkLst>
          <pc:docMk/>
          <pc:sldMk cId="2104459084" sldId="541"/>
        </pc:sldMkLst>
        <pc:spChg chg="mod">
          <ac:chgData name="Swapnil Adsul" userId="23c231c3-8daf-461b-a017-fa22e81edbbf" providerId="ADAL" clId="{0138B528-8CF8-4FF2-BEAF-F1C4D0B3D038}" dt="2020-07-06T10:23:41.963" v="1538" actId="20577"/>
          <ac:spMkLst>
            <pc:docMk/>
            <pc:sldMk cId="2104459084" sldId="541"/>
            <ac:spMk id="2" creationId="{146219B1-3FAE-4648-A65B-DE4119E2652E}"/>
          </ac:spMkLst>
        </pc:spChg>
        <pc:spChg chg="add mod">
          <ac:chgData name="Swapnil Adsul" userId="23c231c3-8daf-461b-a017-fa22e81edbbf" providerId="ADAL" clId="{0138B528-8CF8-4FF2-BEAF-F1C4D0B3D038}" dt="2020-07-03T10:52:53.941" v="378" actId="113"/>
          <ac:spMkLst>
            <pc:docMk/>
            <pc:sldMk cId="2104459084" sldId="541"/>
            <ac:spMk id="7" creationId="{355E2F55-2ADB-48C0-9D79-0FA79897F9F8}"/>
          </ac:spMkLst>
        </pc:spChg>
        <pc:picChg chg="add del mod modCrop">
          <ac:chgData name="Swapnil Adsul" userId="23c231c3-8daf-461b-a017-fa22e81edbbf" providerId="ADAL" clId="{0138B528-8CF8-4FF2-BEAF-F1C4D0B3D038}" dt="2020-07-06T10:37:07.563" v="1548" actId="21"/>
          <ac:picMkLst>
            <pc:docMk/>
            <pc:sldMk cId="2104459084" sldId="541"/>
            <ac:picMk id="6" creationId="{7707FBB1-1FE2-44A1-9A5D-7BBC379D5982}"/>
          </ac:picMkLst>
        </pc:picChg>
      </pc:sldChg>
      <pc:sldChg chg="addSp delSp modSp mod">
        <pc:chgData name="Swapnil Adsul" userId="23c231c3-8daf-461b-a017-fa22e81edbbf" providerId="ADAL" clId="{0138B528-8CF8-4FF2-BEAF-F1C4D0B3D038}" dt="2020-07-07T07:32:21.653" v="2968" actId="404"/>
        <pc:sldMkLst>
          <pc:docMk/>
          <pc:sldMk cId="955552570" sldId="543"/>
        </pc:sldMkLst>
        <pc:spChg chg="mod">
          <ac:chgData name="Swapnil Adsul" userId="23c231c3-8daf-461b-a017-fa22e81edbbf" providerId="ADAL" clId="{0138B528-8CF8-4FF2-BEAF-F1C4D0B3D038}" dt="2020-07-06T04:44:57.820" v="1371" actId="12788"/>
          <ac:spMkLst>
            <pc:docMk/>
            <pc:sldMk cId="955552570" sldId="543"/>
            <ac:spMk id="2" creationId="{96D2EF16-C3AE-4A16-8AF5-74C90E0BD3F8}"/>
          </ac:spMkLst>
        </pc:spChg>
        <pc:spChg chg="add mod">
          <ac:chgData name="Swapnil Adsul" userId="23c231c3-8daf-461b-a017-fa22e81edbbf" providerId="ADAL" clId="{0138B528-8CF8-4FF2-BEAF-F1C4D0B3D038}" dt="2020-07-06T04:44:57.820" v="1371" actId="12788"/>
          <ac:spMkLst>
            <pc:docMk/>
            <pc:sldMk cId="955552570" sldId="543"/>
            <ac:spMk id="3" creationId="{8D5AD702-675B-49BB-8D61-112E24E80D32}"/>
          </ac:spMkLst>
        </pc:spChg>
        <pc:spChg chg="del mod topLvl">
          <ac:chgData name="Swapnil Adsul" userId="23c231c3-8daf-461b-a017-fa22e81edbbf" providerId="ADAL" clId="{0138B528-8CF8-4FF2-BEAF-F1C4D0B3D038}" dt="2020-07-03T11:20:12.053" v="471" actId="478"/>
          <ac:spMkLst>
            <pc:docMk/>
            <pc:sldMk cId="955552570" sldId="543"/>
            <ac:spMk id="4" creationId="{0BB4E970-5B97-4BFF-89D5-BF995118A34D}"/>
          </ac:spMkLst>
        </pc:spChg>
        <pc:spChg chg="add del mod">
          <ac:chgData name="Swapnil Adsul" userId="23c231c3-8daf-461b-a017-fa22e81edbbf" providerId="ADAL" clId="{0138B528-8CF8-4FF2-BEAF-F1C4D0B3D038}" dt="2020-07-06T04:38:55.298" v="1083" actId="22"/>
          <ac:spMkLst>
            <pc:docMk/>
            <pc:sldMk cId="955552570" sldId="543"/>
            <ac:spMk id="4" creationId="{36ECA4F2-8FC1-436C-9D7E-AD7D2461677C}"/>
          </ac:spMkLst>
        </pc:spChg>
        <pc:spChg chg="mod topLvl">
          <ac:chgData name="Swapnil Adsul" userId="23c231c3-8daf-461b-a017-fa22e81edbbf" providerId="ADAL" clId="{0138B528-8CF8-4FF2-BEAF-F1C4D0B3D038}" dt="2020-07-07T07:32:21.653" v="2968" actId="404"/>
          <ac:spMkLst>
            <pc:docMk/>
            <pc:sldMk cId="955552570" sldId="543"/>
            <ac:spMk id="5" creationId="{9CD08FFF-B688-4ECF-8EA6-AAF080E83678}"/>
          </ac:spMkLst>
        </pc:spChg>
        <pc:spChg chg="add del mod">
          <ac:chgData name="Swapnil Adsul" userId="23c231c3-8daf-461b-a017-fa22e81edbbf" providerId="ADAL" clId="{0138B528-8CF8-4FF2-BEAF-F1C4D0B3D038}" dt="2020-07-06T04:38:55.298" v="1083" actId="22"/>
          <ac:spMkLst>
            <pc:docMk/>
            <pc:sldMk cId="955552570" sldId="543"/>
            <ac:spMk id="8" creationId="{0BD3FCB2-0B1C-4E1A-B47A-54311EE4EF10}"/>
          </ac:spMkLst>
        </pc:spChg>
        <pc:spChg chg="add del mod">
          <ac:chgData name="Swapnil Adsul" userId="23c231c3-8daf-461b-a017-fa22e81edbbf" providerId="ADAL" clId="{0138B528-8CF8-4FF2-BEAF-F1C4D0B3D038}" dt="2020-07-06T04:44:50.508" v="1370" actId="478"/>
          <ac:spMkLst>
            <pc:docMk/>
            <pc:sldMk cId="955552570" sldId="543"/>
            <ac:spMk id="10" creationId="{366A449A-0303-4B08-9D2A-E150DE51135F}"/>
          </ac:spMkLst>
        </pc:spChg>
        <pc:spChg chg="add del mod">
          <ac:chgData name="Swapnil Adsul" userId="23c231c3-8daf-461b-a017-fa22e81edbbf" providerId="ADAL" clId="{0138B528-8CF8-4FF2-BEAF-F1C4D0B3D038}" dt="2020-07-06T04:44:50.508" v="1370" actId="478"/>
          <ac:spMkLst>
            <pc:docMk/>
            <pc:sldMk cId="955552570" sldId="543"/>
            <ac:spMk id="12" creationId="{2CCB0BD7-AE19-41F5-BBA0-0187D101DC72}"/>
          </ac:spMkLst>
        </pc:spChg>
        <pc:spChg chg="add del mod">
          <ac:chgData name="Swapnil Adsul" userId="23c231c3-8daf-461b-a017-fa22e81edbbf" providerId="ADAL" clId="{0138B528-8CF8-4FF2-BEAF-F1C4D0B3D038}" dt="2020-07-06T04:45:00.502" v="1372" actId="21"/>
          <ac:spMkLst>
            <pc:docMk/>
            <pc:sldMk cId="955552570" sldId="543"/>
            <ac:spMk id="14" creationId="{D4668D97-679B-40FD-A55C-A611C77B9076}"/>
          </ac:spMkLst>
        </pc:spChg>
        <pc:grpChg chg="del">
          <ac:chgData name="Swapnil Adsul" userId="23c231c3-8daf-461b-a017-fa22e81edbbf" providerId="ADAL" clId="{0138B528-8CF8-4FF2-BEAF-F1C4D0B3D038}" dt="2020-07-03T10:48:14.877" v="323" actId="165"/>
          <ac:grpSpMkLst>
            <pc:docMk/>
            <pc:sldMk cId="955552570" sldId="543"/>
            <ac:grpSpMk id="3" creationId="{8779703D-AE07-4FA1-A7D9-96F15DE7A081}"/>
          </ac:grpSpMkLst>
        </pc:grpChg>
      </pc:sldChg>
      <pc:sldChg chg="addSp delSp modSp mod">
        <pc:chgData name="Swapnil Adsul" userId="23c231c3-8daf-461b-a017-fa22e81edbbf" providerId="ADAL" clId="{0138B528-8CF8-4FF2-BEAF-F1C4D0B3D038}" dt="2020-07-07T06:06:15.729" v="2530" actId="21"/>
        <pc:sldMkLst>
          <pc:docMk/>
          <pc:sldMk cId="1521543441" sldId="544"/>
        </pc:sldMkLst>
        <pc:spChg chg="mod">
          <ac:chgData name="Swapnil Adsul" userId="23c231c3-8daf-461b-a017-fa22e81edbbf" providerId="ADAL" clId="{0138B528-8CF8-4FF2-BEAF-F1C4D0B3D038}" dt="2020-07-07T06:06:05.776" v="2529" actId="12788"/>
          <ac:spMkLst>
            <pc:docMk/>
            <pc:sldMk cId="1521543441" sldId="544"/>
            <ac:spMk id="2" creationId="{1534ABFD-700F-4B29-BEE2-1900D8F51B7C}"/>
          </ac:spMkLst>
        </pc:spChg>
        <pc:spChg chg="add del">
          <ac:chgData name="Swapnil Adsul" userId="23c231c3-8daf-461b-a017-fa22e81edbbf" providerId="ADAL" clId="{0138B528-8CF8-4FF2-BEAF-F1C4D0B3D038}" dt="2020-07-06T04:39:43.336" v="1170" actId="478"/>
          <ac:spMkLst>
            <pc:docMk/>
            <pc:sldMk cId="1521543441" sldId="544"/>
            <ac:spMk id="3" creationId="{4E379D40-B18B-4964-A3CB-B778B431FBB4}"/>
          </ac:spMkLst>
        </pc:spChg>
        <pc:spChg chg="add del mod">
          <ac:chgData name="Swapnil Adsul" userId="23c231c3-8daf-461b-a017-fa22e81edbbf" providerId="ADAL" clId="{0138B528-8CF8-4FF2-BEAF-F1C4D0B3D038}" dt="2020-07-07T06:06:15.729" v="2530" actId="21"/>
          <ac:spMkLst>
            <pc:docMk/>
            <pc:sldMk cId="1521543441" sldId="544"/>
            <ac:spMk id="3" creationId="{E0E39CCD-4F36-42F8-BD19-07E6AABD2985}"/>
          </ac:spMkLst>
        </pc:spChg>
        <pc:spChg chg="add mod">
          <ac:chgData name="Swapnil Adsul" userId="23c231c3-8daf-461b-a017-fa22e81edbbf" providerId="ADAL" clId="{0138B528-8CF8-4FF2-BEAF-F1C4D0B3D038}" dt="2020-07-06T04:45:09.985" v="1374" actId="12788"/>
          <ac:spMkLst>
            <pc:docMk/>
            <pc:sldMk cId="1521543441" sldId="544"/>
            <ac:spMk id="4" creationId="{2B264768-473D-4CFC-B165-5BB45CAA943E}"/>
          </ac:spMkLst>
        </pc:spChg>
        <pc:spChg chg="del mod topLvl">
          <ac:chgData name="Swapnil Adsul" userId="23c231c3-8daf-461b-a017-fa22e81edbbf" providerId="ADAL" clId="{0138B528-8CF8-4FF2-BEAF-F1C4D0B3D038}" dt="2020-07-03T11:20:25.327" v="474" actId="478"/>
          <ac:spMkLst>
            <pc:docMk/>
            <pc:sldMk cId="1521543441" sldId="544"/>
            <ac:spMk id="4" creationId="{97BEF13D-16CD-4B47-994E-F2ED623D0764}"/>
          </ac:spMkLst>
        </pc:spChg>
        <pc:spChg chg="mod topLvl">
          <ac:chgData name="Swapnil Adsul" userId="23c231c3-8daf-461b-a017-fa22e81edbbf" providerId="ADAL" clId="{0138B528-8CF8-4FF2-BEAF-F1C4D0B3D038}" dt="2020-07-07T06:06:05.776" v="2529" actId="12788"/>
          <ac:spMkLst>
            <pc:docMk/>
            <pc:sldMk cId="1521543441" sldId="544"/>
            <ac:spMk id="5" creationId="{23E10EAB-EE27-4E9F-A933-FDBDFB772EF6}"/>
          </ac:spMkLst>
        </pc:spChg>
        <pc:spChg chg="add del">
          <ac:chgData name="Swapnil Adsul" userId="23c231c3-8daf-461b-a017-fa22e81edbbf" providerId="ADAL" clId="{0138B528-8CF8-4FF2-BEAF-F1C4D0B3D038}" dt="2020-07-06T04:40:07.883" v="1236" actId="478"/>
          <ac:spMkLst>
            <pc:docMk/>
            <pc:sldMk cId="1521543441" sldId="544"/>
            <ac:spMk id="8" creationId="{3D21E540-7891-4B31-8AC9-BFD4B9260968}"/>
          </ac:spMkLst>
        </pc:spChg>
        <pc:spChg chg="add del">
          <ac:chgData name="Swapnil Adsul" userId="23c231c3-8daf-461b-a017-fa22e81edbbf" providerId="ADAL" clId="{0138B528-8CF8-4FF2-BEAF-F1C4D0B3D038}" dt="2020-07-06T04:40:07.883" v="1236" actId="478"/>
          <ac:spMkLst>
            <pc:docMk/>
            <pc:sldMk cId="1521543441" sldId="544"/>
            <ac:spMk id="10" creationId="{94ED0ED1-B65A-4D30-92C2-DF3679052EC4}"/>
          </ac:spMkLst>
        </pc:spChg>
        <pc:spChg chg="add del mod">
          <ac:chgData name="Swapnil Adsul" userId="23c231c3-8daf-461b-a017-fa22e81edbbf" providerId="ADAL" clId="{0138B528-8CF8-4FF2-BEAF-F1C4D0B3D038}" dt="2020-07-06T04:45:11.445" v="1375" actId="21"/>
          <ac:spMkLst>
            <pc:docMk/>
            <pc:sldMk cId="1521543441" sldId="544"/>
            <ac:spMk id="12" creationId="{479C6CC0-2EAB-4AF6-9944-FC58A45638DF}"/>
          </ac:spMkLst>
        </pc:spChg>
        <pc:grpChg chg="del">
          <ac:chgData name="Swapnil Adsul" userId="23c231c3-8daf-461b-a017-fa22e81edbbf" providerId="ADAL" clId="{0138B528-8CF8-4FF2-BEAF-F1C4D0B3D038}" dt="2020-07-03T10:48:51.423" v="333" actId="165"/>
          <ac:grpSpMkLst>
            <pc:docMk/>
            <pc:sldMk cId="1521543441" sldId="544"/>
            <ac:grpSpMk id="3" creationId="{D1CEA257-2AC1-46F7-B7BF-33C52ADE0D29}"/>
          </ac:grpSpMkLst>
        </pc:grpChg>
      </pc:sldChg>
      <pc:sldChg chg="addSp delSp modSp mod">
        <pc:chgData name="Swapnil Adsul" userId="23c231c3-8daf-461b-a017-fa22e81edbbf" providerId="ADAL" clId="{0138B528-8CF8-4FF2-BEAF-F1C4D0B3D038}" dt="2020-07-07T06:16:49.194" v="2646" actId="22"/>
        <pc:sldMkLst>
          <pc:docMk/>
          <pc:sldMk cId="3049053312" sldId="545"/>
        </pc:sldMkLst>
        <pc:spChg chg="add del">
          <ac:chgData name="Swapnil Adsul" userId="23c231c3-8daf-461b-a017-fa22e81edbbf" providerId="ADAL" clId="{0138B528-8CF8-4FF2-BEAF-F1C4D0B3D038}" dt="2020-07-07T06:06:46.561" v="2535" actId="21"/>
          <ac:spMkLst>
            <pc:docMk/>
            <pc:sldMk cId="3049053312" sldId="545"/>
            <ac:spMk id="2" creationId="{519E1100-76EC-427B-8129-A59C95066344}"/>
          </ac:spMkLst>
        </pc:spChg>
        <pc:spChg chg="add mod">
          <ac:chgData name="Swapnil Adsul" userId="23c231c3-8daf-461b-a017-fa22e81edbbf" providerId="ADAL" clId="{0138B528-8CF8-4FF2-BEAF-F1C4D0B3D038}" dt="2020-07-07T06:06:28.367" v="2533" actId="1036"/>
          <ac:spMkLst>
            <pc:docMk/>
            <pc:sldMk cId="3049053312" sldId="545"/>
            <ac:spMk id="4" creationId="{E69BE2B5-AC70-4111-9C48-84247AFF6644}"/>
          </ac:spMkLst>
        </pc:spChg>
        <pc:spChg chg="add mod">
          <ac:chgData name="Swapnil Adsul" userId="23c231c3-8daf-461b-a017-fa22e81edbbf" providerId="ADAL" clId="{0138B528-8CF8-4FF2-BEAF-F1C4D0B3D038}" dt="2020-07-06T10:06:46.786" v="1517" actId="1076"/>
          <ac:spMkLst>
            <pc:docMk/>
            <pc:sldMk cId="3049053312" sldId="545"/>
            <ac:spMk id="6" creationId="{4ECBE919-4348-4C0C-89D1-5BA758CE631C}"/>
          </ac:spMkLst>
        </pc:spChg>
        <pc:spChg chg="add mod">
          <ac:chgData name="Swapnil Adsul" userId="23c231c3-8daf-461b-a017-fa22e81edbbf" providerId="ADAL" clId="{0138B528-8CF8-4FF2-BEAF-F1C4D0B3D038}" dt="2020-07-06T10:06:46.786" v="1517" actId="1076"/>
          <ac:spMkLst>
            <pc:docMk/>
            <pc:sldMk cId="3049053312" sldId="545"/>
            <ac:spMk id="8" creationId="{0C0F2B69-D9E1-4330-BC0D-172FF5D4DDEF}"/>
          </ac:spMkLst>
        </pc:spChg>
        <pc:spChg chg="add ord">
          <ac:chgData name="Swapnil Adsul" userId="23c231c3-8daf-461b-a017-fa22e81edbbf" providerId="ADAL" clId="{0138B528-8CF8-4FF2-BEAF-F1C4D0B3D038}" dt="2020-07-06T10:08:33.752" v="1525" actId="167"/>
          <ac:spMkLst>
            <pc:docMk/>
            <pc:sldMk cId="3049053312" sldId="545"/>
            <ac:spMk id="10" creationId="{E028AB94-07F9-4727-BE55-0C854DF3C311}"/>
          </ac:spMkLst>
        </pc:spChg>
        <pc:picChg chg="del mod">
          <ac:chgData name="Swapnil Adsul" userId="23c231c3-8daf-461b-a017-fa22e81edbbf" providerId="ADAL" clId="{0138B528-8CF8-4FF2-BEAF-F1C4D0B3D038}" dt="2020-07-06T10:05:24.728" v="1492" actId="478"/>
          <ac:picMkLst>
            <pc:docMk/>
            <pc:sldMk cId="3049053312" sldId="545"/>
            <ac:picMk id="2" creationId="{5441A0BC-EE99-4454-B71A-049A78941D13}"/>
          </ac:picMkLst>
        </pc:picChg>
        <pc:picChg chg="add del">
          <ac:chgData name="Swapnil Adsul" userId="23c231c3-8daf-461b-a017-fa22e81edbbf" providerId="ADAL" clId="{0138B528-8CF8-4FF2-BEAF-F1C4D0B3D038}" dt="2020-07-07T06:16:39.601" v="2645" actId="478"/>
          <ac:picMkLst>
            <pc:docMk/>
            <pc:sldMk cId="3049053312" sldId="545"/>
            <ac:picMk id="3" creationId="{3F90F60B-C0FA-483E-BB36-7D82D638171A}"/>
          </ac:picMkLst>
        </pc:picChg>
        <pc:picChg chg="add">
          <ac:chgData name="Swapnil Adsul" userId="23c231c3-8daf-461b-a017-fa22e81edbbf" providerId="ADAL" clId="{0138B528-8CF8-4FF2-BEAF-F1C4D0B3D038}" dt="2020-07-07T06:16:49.194" v="2646" actId="22"/>
          <ac:picMkLst>
            <pc:docMk/>
            <pc:sldMk cId="3049053312" sldId="545"/>
            <ac:picMk id="5" creationId="{4A81E468-56AC-4E80-9497-6238455CED27}"/>
          </ac:picMkLst>
        </pc:picChg>
        <pc:picChg chg="add ord">
          <ac:chgData name="Swapnil Adsul" userId="23c231c3-8daf-461b-a017-fa22e81edbbf" providerId="ADAL" clId="{0138B528-8CF8-4FF2-BEAF-F1C4D0B3D038}" dt="2020-07-06T10:08:33.752" v="1525" actId="167"/>
          <ac:picMkLst>
            <pc:docMk/>
            <pc:sldMk cId="3049053312" sldId="545"/>
            <ac:picMk id="12" creationId="{9902F000-EDA8-4CC3-8FAE-5096FA65986A}"/>
          </ac:picMkLst>
        </pc:picChg>
      </pc:sldChg>
      <pc:sldChg chg="addSp delSp modSp mod modAnim">
        <pc:chgData name="Swapnil Adsul" userId="23c231c3-8daf-461b-a017-fa22e81edbbf" providerId="ADAL" clId="{0138B528-8CF8-4FF2-BEAF-F1C4D0B3D038}" dt="2020-07-07T05:37:20.827" v="2416" actId="20577"/>
        <pc:sldMkLst>
          <pc:docMk/>
          <pc:sldMk cId="1020804556" sldId="547"/>
        </pc:sldMkLst>
        <pc:spChg chg="del">
          <ac:chgData name="Swapnil Adsul" userId="23c231c3-8daf-461b-a017-fa22e81edbbf" providerId="ADAL" clId="{0138B528-8CF8-4FF2-BEAF-F1C4D0B3D038}" dt="2020-07-06T11:30:45.290" v="2007" actId="478"/>
          <ac:spMkLst>
            <pc:docMk/>
            <pc:sldMk cId="1020804556" sldId="547"/>
            <ac:spMk id="2" creationId="{B32E8202-56B1-4292-8295-A91B0B97BF51}"/>
          </ac:spMkLst>
        </pc:spChg>
        <pc:spChg chg="mod">
          <ac:chgData name="Swapnil Adsul" userId="23c231c3-8daf-461b-a017-fa22e81edbbf" providerId="ADAL" clId="{0138B528-8CF8-4FF2-BEAF-F1C4D0B3D038}" dt="2020-07-07T05:37:20.827" v="2416" actId="20577"/>
          <ac:spMkLst>
            <pc:docMk/>
            <pc:sldMk cId="1020804556" sldId="547"/>
            <ac:spMk id="3" creationId="{22C1CD9B-2BAE-4CD4-AC87-4D2758249FFC}"/>
          </ac:spMkLst>
        </pc:spChg>
        <pc:spChg chg="add mod ord">
          <ac:chgData name="Swapnil Adsul" userId="23c231c3-8daf-461b-a017-fa22e81edbbf" providerId="ADAL" clId="{0138B528-8CF8-4FF2-BEAF-F1C4D0B3D038}" dt="2020-07-06T11:31:08.954" v="2021" actId="14100"/>
          <ac:spMkLst>
            <pc:docMk/>
            <pc:sldMk cId="1020804556" sldId="547"/>
            <ac:spMk id="4" creationId="{D8B19B1F-F61E-43A7-9515-21E308CA93EC}"/>
          </ac:spMkLst>
        </pc:spChg>
      </pc:sldChg>
      <pc:sldChg chg="addSp delSp modSp mod">
        <pc:chgData name="Swapnil Adsul" userId="23c231c3-8daf-461b-a017-fa22e81edbbf" providerId="ADAL" clId="{0138B528-8CF8-4FF2-BEAF-F1C4D0B3D038}" dt="2020-07-07T06:10:01.123" v="2605" actId="1076"/>
        <pc:sldMkLst>
          <pc:docMk/>
          <pc:sldMk cId="2695438038" sldId="548"/>
        </pc:sldMkLst>
        <pc:spChg chg="mod">
          <ac:chgData name="Swapnil Adsul" userId="23c231c3-8daf-461b-a017-fa22e81edbbf" providerId="ADAL" clId="{0138B528-8CF8-4FF2-BEAF-F1C4D0B3D038}" dt="2020-07-07T06:10:01.123" v="2605" actId="1076"/>
          <ac:spMkLst>
            <pc:docMk/>
            <pc:sldMk cId="2695438038" sldId="548"/>
            <ac:spMk id="2" creationId="{6912458D-0848-4781-A45C-544D90DFEAA0}"/>
          </ac:spMkLst>
        </pc:spChg>
        <pc:spChg chg="del mod">
          <ac:chgData name="Swapnil Adsul" userId="23c231c3-8daf-461b-a017-fa22e81edbbf" providerId="ADAL" clId="{0138B528-8CF8-4FF2-BEAF-F1C4D0B3D038}" dt="2020-07-06T12:28:00.452" v="2177" actId="478"/>
          <ac:spMkLst>
            <pc:docMk/>
            <pc:sldMk cId="2695438038" sldId="548"/>
            <ac:spMk id="4" creationId="{965FE7B5-8302-4750-A3FA-5591B014BB87}"/>
          </ac:spMkLst>
        </pc:spChg>
        <pc:picChg chg="add del mod ord">
          <ac:chgData name="Swapnil Adsul" userId="23c231c3-8daf-461b-a017-fa22e81edbbf" providerId="ADAL" clId="{0138B528-8CF8-4FF2-BEAF-F1C4D0B3D038}" dt="2020-07-06T12:28:42.086" v="2191" actId="478"/>
          <ac:picMkLst>
            <pc:docMk/>
            <pc:sldMk cId="2695438038" sldId="548"/>
            <ac:picMk id="3" creationId="{99788045-F14E-49CC-9236-62F940F380E3}"/>
          </ac:picMkLst>
        </pc:picChg>
        <pc:picChg chg="add mod ord">
          <ac:chgData name="Swapnil Adsul" userId="23c231c3-8daf-461b-a017-fa22e81edbbf" providerId="ADAL" clId="{0138B528-8CF8-4FF2-BEAF-F1C4D0B3D038}" dt="2020-07-06T12:28:59.051" v="2213" actId="1036"/>
          <ac:picMkLst>
            <pc:docMk/>
            <pc:sldMk cId="2695438038" sldId="548"/>
            <ac:picMk id="5" creationId="{5EC66B05-342A-40E4-92EB-066F448C417C}"/>
          </ac:picMkLst>
        </pc:picChg>
      </pc:sldChg>
      <pc:sldChg chg="addSp delSp modSp mod">
        <pc:chgData name="Swapnil Adsul" userId="23c231c3-8daf-461b-a017-fa22e81edbbf" providerId="ADAL" clId="{0138B528-8CF8-4FF2-BEAF-F1C4D0B3D038}" dt="2020-07-03T11:33:44.946" v="635" actId="1076"/>
        <pc:sldMkLst>
          <pc:docMk/>
          <pc:sldMk cId="3537858257" sldId="549"/>
        </pc:sldMkLst>
        <pc:spChg chg="del mod">
          <ac:chgData name="Swapnil Adsul" userId="23c231c3-8daf-461b-a017-fa22e81edbbf" providerId="ADAL" clId="{0138B528-8CF8-4FF2-BEAF-F1C4D0B3D038}" dt="2020-07-03T11:28:51.607" v="598" actId="478"/>
          <ac:spMkLst>
            <pc:docMk/>
            <pc:sldMk cId="3537858257" sldId="549"/>
            <ac:spMk id="2" creationId="{D8F92F54-12BF-4C6E-A55A-A6715712F09A}"/>
          </ac:spMkLst>
        </pc:spChg>
        <pc:spChg chg="del">
          <ac:chgData name="Swapnil Adsul" userId="23c231c3-8daf-461b-a017-fa22e81edbbf" providerId="ADAL" clId="{0138B528-8CF8-4FF2-BEAF-F1C4D0B3D038}" dt="2020-07-03T11:28:49.950" v="596" actId="478"/>
          <ac:spMkLst>
            <pc:docMk/>
            <pc:sldMk cId="3537858257" sldId="549"/>
            <ac:spMk id="3" creationId="{D5C25416-E202-4E16-AA7C-E45FA059778F}"/>
          </ac:spMkLst>
        </pc:spChg>
        <pc:spChg chg="del mod">
          <ac:chgData name="Swapnil Adsul" userId="23c231c3-8daf-461b-a017-fa22e81edbbf" providerId="ADAL" clId="{0138B528-8CF8-4FF2-BEAF-F1C4D0B3D038}" dt="2020-07-03T11:28:53.899" v="600" actId="478"/>
          <ac:spMkLst>
            <pc:docMk/>
            <pc:sldMk cId="3537858257" sldId="549"/>
            <ac:spMk id="5" creationId="{37629623-6058-44E5-8FC5-708C70B68299}"/>
          </ac:spMkLst>
        </pc:spChg>
        <pc:spChg chg="del mod">
          <ac:chgData name="Swapnil Adsul" userId="23c231c3-8daf-461b-a017-fa22e81edbbf" providerId="ADAL" clId="{0138B528-8CF8-4FF2-BEAF-F1C4D0B3D038}" dt="2020-07-03T11:28:55.267" v="602" actId="478"/>
          <ac:spMkLst>
            <pc:docMk/>
            <pc:sldMk cId="3537858257" sldId="549"/>
            <ac:spMk id="6" creationId="{F7579B77-F9EC-4EF5-BEA8-9AFB080BDC1C}"/>
          </ac:spMkLst>
        </pc:spChg>
        <pc:spChg chg="add del">
          <ac:chgData name="Swapnil Adsul" userId="23c231c3-8daf-461b-a017-fa22e81edbbf" providerId="ADAL" clId="{0138B528-8CF8-4FF2-BEAF-F1C4D0B3D038}" dt="2020-07-03T11:29:20.276" v="608" actId="478"/>
          <ac:spMkLst>
            <pc:docMk/>
            <pc:sldMk cId="3537858257" sldId="549"/>
            <ac:spMk id="9" creationId="{9DFD3274-0621-4321-8FD3-638B357620C6}"/>
          </ac:spMkLst>
        </pc:spChg>
        <pc:spChg chg="add del">
          <ac:chgData name="Swapnil Adsul" userId="23c231c3-8daf-461b-a017-fa22e81edbbf" providerId="ADAL" clId="{0138B528-8CF8-4FF2-BEAF-F1C4D0B3D038}" dt="2020-07-03T11:29:22.129" v="609" actId="478"/>
          <ac:spMkLst>
            <pc:docMk/>
            <pc:sldMk cId="3537858257" sldId="549"/>
            <ac:spMk id="11" creationId="{6D08E09C-8F7E-4FDC-8DF5-00FE6DF1A0D8}"/>
          </ac:spMkLst>
        </pc:spChg>
        <pc:spChg chg="add del">
          <ac:chgData name="Swapnil Adsul" userId="23c231c3-8daf-461b-a017-fa22e81edbbf" providerId="ADAL" clId="{0138B528-8CF8-4FF2-BEAF-F1C4D0B3D038}" dt="2020-07-03T11:29:22.129" v="609" actId="478"/>
          <ac:spMkLst>
            <pc:docMk/>
            <pc:sldMk cId="3537858257" sldId="549"/>
            <ac:spMk id="13" creationId="{2D1CD17F-F98B-4681-BEDD-E12F053740B6}"/>
          </ac:spMkLst>
        </pc:spChg>
        <pc:spChg chg="add del">
          <ac:chgData name="Swapnil Adsul" userId="23c231c3-8daf-461b-a017-fa22e81edbbf" providerId="ADAL" clId="{0138B528-8CF8-4FF2-BEAF-F1C4D0B3D038}" dt="2020-07-03T11:29:20.276" v="608" actId="478"/>
          <ac:spMkLst>
            <pc:docMk/>
            <pc:sldMk cId="3537858257" sldId="549"/>
            <ac:spMk id="15" creationId="{2BA50108-3544-47F5-83EB-98AB19DD657A}"/>
          </ac:spMkLst>
        </pc:spChg>
        <pc:spChg chg="add del">
          <ac:chgData name="Swapnil Adsul" userId="23c231c3-8daf-461b-a017-fa22e81edbbf" providerId="ADAL" clId="{0138B528-8CF8-4FF2-BEAF-F1C4D0B3D038}" dt="2020-07-03T11:29:20.276" v="608" actId="478"/>
          <ac:spMkLst>
            <pc:docMk/>
            <pc:sldMk cId="3537858257" sldId="549"/>
            <ac:spMk id="17" creationId="{DF3CF543-7BEB-4DC3-8F8E-0C7C80E2A9EA}"/>
          </ac:spMkLst>
        </pc:spChg>
        <pc:spChg chg="add del">
          <ac:chgData name="Swapnil Adsul" userId="23c231c3-8daf-461b-a017-fa22e81edbbf" providerId="ADAL" clId="{0138B528-8CF8-4FF2-BEAF-F1C4D0B3D038}" dt="2020-07-03T11:29:20.276" v="608" actId="478"/>
          <ac:spMkLst>
            <pc:docMk/>
            <pc:sldMk cId="3537858257" sldId="549"/>
            <ac:spMk id="19" creationId="{8AF36D1F-BF37-4581-B0BC-C97BD94DCB1D}"/>
          </ac:spMkLst>
        </pc:spChg>
        <pc:spChg chg="add del">
          <ac:chgData name="Swapnil Adsul" userId="23c231c3-8daf-461b-a017-fa22e81edbbf" providerId="ADAL" clId="{0138B528-8CF8-4FF2-BEAF-F1C4D0B3D038}" dt="2020-07-03T11:29:20.276" v="608" actId="478"/>
          <ac:spMkLst>
            <pc:docMk/>
            <pc:sldMk cId="3537858257" sldId="549"/>
            <ac:spMk id="21" creationId="{7CBD4841-4B7B-48AB-9290-DCEC4461D734}"/>
          </ac:spMkLst>
        </pc:spChg>
        <pc:spChg chg="add del">
          <ac:chgData name="Swapnil Adsul" userId="23c231c3-8daf-461b-a017-fa22e81edbbf" providerId="ADAL" clId="{0138B528-8CF8-4FF2-BEAF-F1C4D0B3D038}" dt="2020-07-03T11:29:20.276" v="608" actId="478"/>
          <ac:spMkLst>
            <pc:docMk/>
            <pc:sldMk cId="3537858257" sldId="549"/>
            <ac:spMk id="23" creationId="{36C2556D-B302-4AB9-BD93-91B907AD190D}"/>
          </ac:spMkLst>
        </pc:spChg>
        <pc:spChg chg="add del">
          <ac:chgData name="Swapnil Adsul" userId="23c231c3-8daf-461b-a017-fa22e81edbbf" providerId="ADAL" clId="{0138B528-8CF8-4FF2-BEAF-F1C4D0B3D038}" dt="2020-07-03T11:29:20.276" v="608" actId="478"/>
          <ac:spMkLst>
            <pc:docMk/>
            <pc:sldMk cId="3537858257" sldId="549"/>
            <ac:spMk id="25" creationId="{26B172F0-314F-4FA6-96BC-A4C6A78B4F57}"/>
          </ac:spMkLst>
        </pc:spChg>
        <pc:spChg chg="add del">
          <ac:chgData name="Swapnil Adsul" userId="23c231c3-8daf-461b-a017-fa22e81edbbf" providerId="ADAL" clId="{0138B528-8CF8-4FF2-BEAF-F1C4D0B3D038}" dt="2020-07-03T11:29:20.276" v="608" actId="478"/>
          <ac:spMkLst>
            <pc:docMk/>
            <pc:sldMk cId="3537858257" sldId="549"/>
            <ac:spMk id="29" creationId="{D309DF9F-8E97-44DE-9C4E-9B15E8DD3AE8}"/>
          </ac:spMkLst>
        </pc:spChg>
        <pc:spChg chg="add del">
          <ac:chgData name="Swapnil Adsul" userId="23c231c3-8daf-461b-a017-fa22e81edbbf" providerId="ADAL" clId="{0138B528-8CF8-4FF2-BEAF-F1C4D0B3D038}" dt="2020-07-03T11:29:23.643" v="611" actId="478"/>
          <ac:spMkLst>
            <pc:docMk/>
            <pc:sldMk cId="3537858257" sldId="549"/>
            <ac:spMk id="31" creationId="{673F6195-89D8-4C7B-9C31-CDC7CFF521D7}"/>
          </ac:spMkLst>
        </pc:spChg>
        <pc:spChg chg="add del">
          <ac:chgData name="Swapnil Adsul" userId="23c231c3-8daf-461b-a017-fa22e81edbbf" providerId="ADAL" clId="{0138B528-8CF8-4FF2-BEAF-F1C4D0B3D038}" dt="2020-07-03T11:29:23.056" v="610" actId="478"/>
          <ac:spMkLst>
            <pc:docMk/>
            <pc:sldMk cId="3537858257" sldId="549"/>
            <ac:spMk id="33" creationId="{0E641635-7834-44C1-A0DC-5D347B96E9DE}"/>
          </ac:spMkLst>
        </pc:spChg>
        <pc:spChg chg="add del">
          <ac:chgData name="Swapnil Adsul" userId="23c231c3-8daf-461b-a017-fa22e81edbbf" providerId="ADAL" clId="{0138B528-8CF8-4FF2-BEAF-F1C4D0B3D038}" dt="2020-07-03T11:29:22.129" v="609" actId="478"/>
          <ac:spMkLst>
            <pc:docMk/>
            <pc:sldMk cId="3537858257" sldId="549"/>
            <ac:spMk id="35" creationId="{6C05FCAE-573C-4DCE-8A84-F7E5FD846C77}"/>
          </ac:spMkLst>
        </pc:spChg>
        <pc:spChg chg="add del">
          <ac:chgData name="Swapnil Adsul" userId="23c231c3-8daf-461b-a017-fa22e81edbbf" providerId="ADAL" clId="{0138B528-8CF8-4FF2-BEAF-F1C4D0B3D038}" dt="2020-07-03T11:29:22.129" v="609" actId="478"/>
          <ac:spMkLst>
            <pc:docMk/>
            <pc:sldMk cId="3537858257" sldId="549"/>
            <ac:spMk id="37" creationId="{A44DA4DA-A560-4598-A579-8FF63F4E8EA9}"/>
          </ac:spMkLst>
        </pc:spChg>
        <pc:spChg chg="add del mod">
          <ac:chgData name="Swapnil Adsul" userId="23c231c3-8daf-461b-a017-fa22e81edbbf" providerId="ADAL" clId="{0138B528-8CF8-4FF2-BEAF-F1C4D0B3D038}" dt="2020-07-03T11:29:26.321" v="613" actId="478"/>
          <ac:spMkLst>
            <pc:docMk/>
            <pc:sldMk cId="3537858257" sldId="549"/>
            <ac:spMk id="39" creationId="{0915D485-5D6F-41B1-A3E5-728969E20A2A}"/>
          </ac:spMkLst>
        </pc:spChg>
        <pc:spChg chg="add">
          <ac:chgData name="Swapnil Adsul" userId="23c231c3-8daf-461b-a017-fa22e81edbbf" providerId="ADAL" clId="{0138B528-8CF8-4FF2-BEAF-F1C4D0B3D038}" dt="2020-07-03T11:28:56.471" v="603" actId="22"/>
          <ac:spMkLst>
            <pc:docMk/>
            <pc:sldMk cId="3537858257" sldId="549"/>
            <ac:spMk id="41" creationId="{89025EA9-5B3A-46A8-81DD-DB5D8EF9BC10}"/>
          </ac:spMkLst>
        </pc:spChg>
        <pc:spChg chg="add mod">
          <ac:chgData name="Swapnil Adsul" userId="23c231c3-8daf-461b-a017-fa22e81edbbf" providerId="ADAL" clId="{0138B528-8CF8-4FF2-BEAF-F1C4D0B3D038}" dt="2020-07-03T11:29:07.380" v="607" actId="14100"/>
          <ac:spMkLst>
            <pc:docMk/>
            <pc:sldMk cId="3537858257" sldId="549"/>
            <ac:spMk id="43" creationId="{A1F78DA1-C9F9-4BE0-85B2-17791FF94D70}"/>
          </ac:spMkLst>
        </pc:spChg>
        <pc:spChg chg="add mod">
          <ac:chgData name="Swapnil Adsul" userId="23c231c3-8daf-461b-a017-fa22e81edbbf" providerId="ADAL" clId="{0138B528-8CF8-4FF2-BEAF-F1C4D0B3D038}" dt="2020-07-03T11:29:41.669" v="620" actId="1076"/>
          <ac:spMkLst>
            <pc:docMk/>
            <pc:sldMk cId="3537858257" sldId="549"/>
            <ac:spMk id="45" creationId="{C2249273-DC53-4CFE-9F3A-D87769C8170E}"/>
          </ac:spMkLst>
        </pc:spChg>
        <pc:spChg chg="add mod">
          <ac:chgData name="Swapnil Adsul" userId="23c231c3-8daf-461b-a017-fa22e81edbbf" providerId="ADAL" clId="{0138B528-8CF8-4FF2-BEAF-F1C4D0B3D038}" dt="2020-07-03T11:33:44.946" v="635" actId="1076"/>
          <ac:spMkLst>
            <pc:docMk/>
            <pc:sldMk cId="3537858257" sldId="549"/>
            <ac:spMk id="47" creationId="{3838017D-437C-4B0F-A4CE-AC152B66FEDA}"/>
          </ac:spMkLst>
        </pc:spChg>
        <pc:picChg chg="add del">
          <ac:chgData name="Swapnil Adsul" userId="23c231c3-8daf-461b-a017-fa22e81edbbf" providerId="ADAL" clId="{0138B528-8CF8-4FF2-BEAF-F1C4D0B3D038}" dt="2020-07-03T11:29:20.276" v="608" actId="478"/>
          <ac:picMkLst>
            <pc:docMk/>
            <pc:sldMk cId="3537858257" sldId="549"/>
            <ac:picMk id="4" creationId="{DD901979-EE9B-42A5-AEC1-1D9E4444A40D}"/>
          </ac:picMkLst>
        </pc:picChg>
        <pc:picChg chg="add del">
          <ac:chgData name="Swapnil Adsul" userId="23c231c3-8daf-461b-a017-fa22e81edbbf" providerId="ADAL" clId="{0138B528-8CF8-4FF2-BEAF-F1C4D0B3D038}" dt="2020-07-03T11:29:20.276" v="608" actId="478"/>
          <ac:picMkLst>
            <pc:docMk/>
            <pc:sldMk cId="3537858257" sldId="549"/>
            <ac:picMk id="27" creationId="{D6BF3DEB-77FA-47C0-89C6-0C98FB1AAA71}"/>
          </ac:picMkLst>
        </pc:picChg>
      </pc:sldChg>
      <pc:sldChg chg="addSp delSp modSp mod">
        <pc:chgData name="Swapnil Adsul" userId="23c231c3-8daf-461b-a017-fa22e81edbbf" providerId="ADAL" clId="{0138B528-8CF8-4FF2-BEAF-F1C4D0B3D038}" dt="2020-07-03T11:14:23.858" v="434" actId="14100"/>
        <pc:sldMkLst>
          <pc:docMk/>
          <pc:sldMk cId="3308844987" sldId="550"/>
        </pc:sldMkLst>
        <pc:spChg chg="del mod">
          <ac:chgData name="Swapnil Adsul" userId="23c231c3-8daf-461b-a017-fa22e81edbbf" providerId="ADAL" clId="{0138B528-8CF8-4FF2-BEAF-F1C4D0B3D038}" dt="2020-07-03T11:11:14.010" v="423" actId="478"/>
          <ac:spMkLst>
            <pc:docMk/>
            <pc:sldMk cId="3308844987" sldId="550"/>
            <ac:spMk id="2" creationId="{BBF9FE29-6DA4-4C41-B56F-92958128ED0D}"/>
          </ac:spMkLst>
        </pc:spChg>
        <pc:spChg chg="del">
          <ac:chgData name="Swapnil Adsul" userId="23c231c3-8daf-461b-a017-fa22e81edbbf" providerId="ADAL" clId="{0138B528-8CF8-4FF2-BEAF-F1C4D0B3D038}" dt="2020-07-03T11:11:16.360" v="424" actId="478"/>
          <ac:spMkLst>
            <pc:docMk/>
            <pc:sldMk cId="3308844987" sldId="550"/>
            <ac:spMk id="3" creationId="{4BA8314B-0B75-4D15-A90D-63FD5072062A}"/>
          </ac:spMkLst>
        </pc:spChg>
        <pc:spChg chg="del">
          <ac:chgData name="Swapnil Adsul" userId="23c231c3-8daf-461b-a017-fa22e81edbbf" providerId="ADAL" clId="{0138B528-8CF8-4FF2-BEAF-F1C4D0B3D038}" dt="2020-07-03T11:11:16.360" v="424" actId="478"/>
          <ac:spMkLst>
            <pc:docMk/>
            <pc:sldMk cId="3308844987" sldId="550"/>
            <ac:spMk id="4" creationId="{818942C0-1D26-422B-B5F0-BC0F2D4175E6}"/>
          </ac:spMkLst>
        </pc:spChg>
        <pc:spChg chg="add mod">
          <ac:chgData name="Swapnil Adsul" userId="23c231c3-8daf-461b-a017-fa22e81edbbf" providerId="ADAL" clId="{0138B528-8CF8-4FF2-BEAF-F1C4D0B3D038}" dt="2020-07-03T11:13:02.577" v="426" actId="207"/>
          <ac:spMkLst>
            <pc:docMk/>
            <pc:sldMk cId="3308844987" sldId="550"/>
            <ac:spMk id="6" creationId="{382FE2B5-209A-4A51-B0F8-4C06A9719C4A}"/>
          </ac:spMkLst>
        </pc:spChg>
        <pc:spChg chg="add">
          <ac:chgData name="Swapnil Adsul" userId="23c231c3-8daf-461b-a017-fa22e81edbbf" providerId="ADAL" clId="{0138B528-8CF8-4FF2-BEAF-F1C4D0B3D038}" dt="2020-07-03T11:12:32.605" v="425" actId="22"/>
          <ac:spMkLst>
            <pc:docMk/>
            <pc:sldMk cId="3308844987" sldId="550"/>
            <ac:spMk id="8" creationId="{85CD56E5-9A0C-4A47-B862-6BFC41D2A137}"/>
          </ac:spMkLst>
        </pc:spChg>
        <pc:spChg chg="add mod">
          <ac:chgData name="Swapnil Adsul" userId="23c231c3-8daf-461b-a017-fa22e81edbbf" providerId="ADAL" clId="{0138B528-8CF8-4FF2-BEAF-F1C4D0B3D038}" dt="2020-07-03T11:13:13.680" v="428" actId="207"/>
          <ac:spMkLst>
            <pc:docMk/>
            <pc:sldMk cId="3308844987" sldId="550"/>
            <ac:spMk id="10" creationId="{0602EDFB-0DC0-4BA9-9652-26F43678B925}"/>
          </ac:spMkLst>
        </pc:spChg>
        <pc:spChg chg="add">
          <ac:chgData name="Swapnil Adsul" userId="23c231c3-8daf-461b-a017-fa22e81edbbf" providerId="ADAL" clId="{0138B528-8CF8-4FF2-BEAF-F1C4D0B3D038}" dt="2020-07-03T11:12:32.605" v="425" actId="22"/>
          <ac:spMkLst>
            <pc:docMk/>
            <pc:sldMk cId="3308844987" sldId="550"/>
            <ac:spMk id="12" creationId="{6C6EAF50-DA0A-4F08-A58F-B815D1339228}"/>
          </ac:spMkLst>
        </pc:spChg>
        <pc:spChg chg="add">
          <ac:chgData name="Swapnil Adsul" userId="23c231c3-8daf-461b-a017-fa22e81edbbf" providerId="ADAL" clId="{0138B528-8CF8-4FF2-BEAF-F1C4D0B3D038}" dt="2020-07-03T11:12:32.605" v="425" actId="22"/>
          <ac:spMkLst>
            <pc:docMk/>
            <pc:sldMk cId="3308844987" sldId="550"/>
            <ac:spMk id="14" creationId="{33BCBA77-339D-4044-B707-D0F75A361CD7}"/>
          </ac:spMkLst>
        </pc:spChg>
        <pc:spChg chg="add">
          <ac:chgData name="Swapnil Adsul" userId="23c231c3-8daf-461b-a017-fa22e81edbbf" providerId="ADAL" clId="{0138B528-8CF8-4FF2-BEAF-F1C4D0B3D038}" dt="2020-07-03T11:12:32.605" v="425" actId="22"/>
          <ac:spMkLst>
            <pc:docMk/>
            <pc:sldMk cId="3308844987" sldId="550"/>
            <ac:spMk id="16" creationId="{35CB47A0-3959-4AD3-BAFC-90FED274D9D4}"/>
          </ac:spMkLst>
        </pc:spChg>
        <pc:spChg chg="add">
          <ac:chgData name="Swapnil Adsul" userId="23c231c3-8daf-461b-a017-fa22e81edbbf" providerId="ADAL" clId="{0138B528-8CF8-4FF2-BEAF-F1C4D0B3D038}" dt="2020-07-03T11:12:32.605" v="425" actId="22"/>
          <ac:spMkLst>
            <pc:docMk/>
            <pc:sldMk cId="3308844987" sldId="550"/>
            <ac:spMk id="18" creationId="{140C1EF1-E741-49BC-9D54-8DBECB6BFFAB}"/>
          </ac:spMkLst>
        </pc:spChg>
        <pc:spChg chg="add mod">
          <ac:chgData name="Swapnil Adsul" userId="23c231c3-8daf-461b-a017-fa22e81edbbf" providerId="ADAL" clId="{0138B528-8CF8-4FF2-BEAF-F1C4D0B3D038}" dt="2020-07-03T11:13:29.235" v="430" actId="207"/>
          <ac:spMkLst>
            <pc:docMk/>
            <pc:sldMk cId="3308844987" sldId="550"/>
            <ac:spMk id="20" creationId="{70B4BCFD-E3F8-4F04-B2AE-2B5ED928D13B}"/>
          </ac:spMkLst>
        </pc:spChg>
        <pc:spChg chg="add mod">
          <ac:chgData name="Swapnil Adsul" userId="23c231c3-8daf-461b-a017-fa22e81edbbf" providerId="ADAL" clId="{0138B528-8CF8-4FF2-BEAF-F1C4D0B3D038}" dt="2020-07-03T11:13:29.235" v="430" actId="207"/>
          <ac:spMkLst>
            <pc:docMk/>
            <pc:sldMk cId="3308844987" sldId="550"/>
            <ac:spMk id="22" creationId="{A15C2C97-3122-49DF-8F00-8B2437DF7977}"/>
          </ac:spMkLst>
        </pc:spChg>
        <pc:spChg chg="add mod">
          <ac:chgData name="Swapnil Adsul" userId="23c231c3-8daf-461b-a017-fa22e81edbbf" providerId="ADAL" clId="{0138B528-8CF8-4FF2-BEAF-F1C4D0B3D038}" dt="2020-07-03T11:13:29.235" v="430" actId="207"/>
          <ac:spMkLst>
            <pc:docMk/>
            <pc:sldMk cId="3308844987" sldId="550"/>
            <ac:spMk id="24" creationId="{3FFAAC6D-5162-4AFB-AD7F-FA637E41EFCC}"/>
          </ac:spMkLst>
        </pc:spChg>
        <pc:spChg chg="add mod">
          <ac:chgData name="Swapnil Adsul" userId="23c231c3-8daf-461b-a017-fa22e81edbbf" providerId="ADAL" clId="{0138B528-8CF8-4FF2-BEAF-F1C4D0B3D038}" dt="2020-07-03T11:14:23.858" v="434" actId="14100"/>
          <ac:spMkLst>
            <pc:docMk/>
            <pc:sldMk cId="3308844987" sldId="550"/>
            <ac:spMk id="26" creationId="{A1CA30E7-CAE9-41BF-85C7-885CCD192B6D}"/>
          </ac:spMkLst>
        </pc:spChg>
        <pc:spChg chg="add">
          <ac:chgData name="Swapnil Adsul" userId="23c231c3-8daf-461b-a017-fa22e81edbbf" providerId="ADAL" clId="{0138B528-8CF8-4FF2-BEAF-F1C4D0B3D038}" dt="2020-07-03T11:12:32.605" v="425" actId="22"/>
          <ac:spMkLst>
            <pc:docMk/>
            <pc:sldMk cId="3308844987" sldId="550"/>
            <ac:spMk id="28" creationId="{D8EE5427-585C-4D15-8D90-754FEF1017C9}"/>
          </ac:spMkLst>
        </pc:spChg>
        <pc:spChg chg="add mod">
          <ac:chgData name="Swapnil Adsul" userId="23c231c3-8daf-461b-a017-fa22e81edbbf" providerId="ADAL" clId="{0138B528-8CF8-4FF2-BEAF-F1C4D0B3D038}" dt="2020-07-03T11:13:33.420" v="431" actId="207"/>
          <ac:spMkLst>
            <pc:docMk/>
            <pc:sldMk cId="3308844987" sldId="550"/>
            <ac:spMk id="30" creationId="{706331AE-E782-4B3D-8CDF-10345BDA1E9E}"/>
          </ac:spMkLst>
        </pc:spChg>
        <pc:spChg chg="add mod">
          <ac:chgData name="Swapnil Adsul" userId="23c231c3-8daf-461b-a017-fa22e81edbbf" providerId="ADAL" clId="{0138B528-8CF8-4FF2-BEAF-F1C4D0B3D038}" dt="2020-07-03T11:13:33.420" v="431" actId="207"/>
          <ac:spMkLst>
            <pc:docMk/>
            <pc:sldMk cId="3308844987" sldId="550"/>
            <ac:spMk id="32" creationId="{02FFCE45-BCF6-4036-AAD6-BCFCA4DE7EC4}"/>
          </ac:spMkLst>
        </pc:spChg>
        <pc:spChg chg="add mod">
          <ac:chgData name="Swapnil Adsul" userId="23c231c3-8daf-461b-a017-fa22e81edbbf" providerId="ADAL" clId="{0138B528-8CF8-4FF2-BEAF-F1C4D0B3D038}" dt="2020-07-03T11:13:21.544" v="429" actId="207"/>
          <ac:spMkLst>
            <pc:docMk/>
            <pc:sldMk cId="3308844987" sldId="550"/>
            <ac:spMk id="34" creationId="{CE058594-64B8-49AF-AFBB-55B08A9559E2}"/>
          </ac:spMkLst>
        </pc:spChg>
        <pc:spChg chg="add">
          <ac:chgData name="Swapnil Adsul" userId="23c231c3-8daf-461b-a017-fa22e81edbbf" providerId="ADAL" clId="{0138B528-8CF8-4FF2-BEAF-F1C4D0B3D038}" dt="2020-07-03T11:12:32.605" v="425" actId="22"/>
          <ac:spMkLst>
            <pc:docMk/>
            <pc:sldMk cId="3308844987" sldId="550"/>
            <ac:spMk id="36" creationId="{5FAF3283-4D32-4CF8-9A1B-718F47F64D33}"/>
          </ac:spMkLst>
        </pc:spChg>
        <pc:spChg chg="add mod">
          <ac:chgData name="Swapnil Adsul" userId="23c231c3-8daf-461b-a017-fa22e81edbbf" providerId="ADAL" clId="{0138B528-8CF8-4FF2-BEAF-F1C4D0B3D038}" dt="2020-07-03T11:13:33.420" v="431" actId="207"/>
          <ac:spMkLst>
            <pc:docMk/>
            <pc:sldMk cId="3308844987" sldId="550"/>
            <ac:spMk id="38" creationId="{180A2A28-BA80-47CE-98D4-A0B1582A9B8C}"/>
          </ac:spMkLst>
        </pc:spChg>
        <pc:spChg chg="add">
          <ac:chgData name="Swapnil Adsul" userId="23c231c3-8daf-461b-a017-fa22e81edbbf" providerId="ADAL" clId="{0138B528-8CF8-4FF2-BEAF-F1C4D0B3D038}" dt="2020-07-03T11:12:32.605" v="425" actId="22"/>
          <ac:spMkLst>
            <pc:docMk/>
            <pc:sldMk cId="3308844987" sldId="550"/>
            <ac:spMk id="40" creationId="{825CCA45-D403-4C77-A530-84600E204DA6}"/>
          </ac:spMkLst>
        </pc:spChg>
        <pc:spChg chg="add">
          <ac:chgData name="Swapnil Adsul" userId="23c231c3-8daf-461b-a017-fa22e81edbbf" providerId="ADAL" clId="{0138B528-8CF8-4FF2-BEAF-F1C4D0B3D038}" dt="2020-07-03T11:12:32.605" v="425" actId="22"/>
          <ac:spMkLst>
            <pc:docMk/>
            <pc:sldMk cId="3308844987" sldId="550"/>
            <ac:spMk id="42" creationId="{69093081-4267-41E3-A060-453711CEF544}"/>
          </ac:spMkLst>
        </pc:spChg>
        <pc:spChg chg="add">
          <ac:chgData name="Swapnil Adsul" userId="23c231c3-8daf-461b-a017-fa22e81edbbf" providerId="ADAL" clId="{0138B528-8CF8-4FF2-BEAF-F1C4D0B3D038}" dt="2020-07-03T11:12:32.605" v="425" actId="22"/>
          <ac:spMkLst>
            <pc:docMk/>
            <pc:sldMk cId="3308844987" sldId="550"/>
            <ac:spMk id="44" creationId="{9D1E1EA3-6A2E-45C1-9FF3-C81CBE1A5C68}"/>
          </ac:spMkLst>
        </pc:spChg>
        <pc:spChg chg="add mod">
          <ac:chgData name="Swapnil Adsul" userId="23c231c3-8daf-461b-a017-fa22e81edbbf" providerId="ADAL" clId="{0138B528-8CF8-4FF2-BEAF-F1C4D0B3D038}" dt="2020-07-03T11:13:53.158" v="433" actId="1076"/>
          <ac:spMkLst>
            <pc:docMk/>
            <pc:sldMk cId="3308844987" sldId="550"/>
            <ac:spMk id="60" creationId="{122B4CC5-F056-4228-8862-098DE002AA12}"/>
          </ac:spMkLst>
        </pc:spChg>
        <pc:picChg chg="add mod">
          <ac:chgData name="Swapnil Adsul" userId="23c231c3-8daf-461b-a017-fa22e81edbbf" providerId="ADAL" clId="{0138B528-8CF8-4FF2-BEAF-F1C4D0B3D038}" dt="2020-07-03T11:13:53.158" v="433" actId="1076"/>
          <ac:picMkLst>
            <pc:docMk/>
            <pc:sldMk cId="3308844987" sldId="550"/>
            <ac:picMk id="58" creationId="{3791178C-9FF2-43EA-A7BD-2E78F45D4682}"/>
          </ac:picMkLst>
        </pc:picChg>
        <pc:cxnChg chg="add mod">
          <ac:chgData name="Swapnil Adsul" userId="23c231c3-8daf-461b-a017-fa22e81edbbf" providerId="ADAL" clId="{0138B528-8CF8-4FF2-BEAF-F1C4D0B3D038}" dt="2020-07-03T11:12:32.605" v="425" actId="22"/>
          <ac:cxnSpMkLst>
            <pc:docMk/>
            <pc:sldMk cId="3308844987" sldId="550"/>
            <ac:cxnSpMk id="46" creationId="{36790306-A302-42B5-8314-DC260CD09BB2}"/>
          </ac:cxnSpMkLst>
        </pc:cxnChg>
        <pc:cxnChg chg="add mod">
          <ac:chgData name="Swapnil Adsul" userId="23c231c3-8daf-461b-a017-fa22e81edbbf" providerId="ADAL" clId="{0138B528-8CF8-4FF2-BEAF-F1C4D0B3D038}" dt="2020-07-03T11:12:32.605" v="425" actId="22"/>
          <ac:cxnSpMkLst>
            <pc:docMk/>
            <pc:sldMk cId="3308844987" sldId="550"/>
            <ac:cxnSpMk id="48" creationId="{DD07F339-A898-4FA5-B785-61C465199260}"/>
          </ac:cxnSpMkLst>
        </pc:cxnChg>
        <pc:cxnChg chg="add mod">
          <ac:chgData name="Swapnil Adsul" userId="23c231c3-8daf-461b-a017-fa22e81edbbf" providerId="ADAL" clId="{0138B528-8CF8-4FF2-BEAF-F1C4D0B3D038}" dt="2020-07-03T11:13:40.289" v="432" actId="208"/>
          <ac:cxnSpMkLst>
            <pc:docMk/>
            <pc:sldMk cId="3308844987" sldId="550"/>
            <ac:cxnSpMk id="50" creationId="{363AB79D-C631-4F8C-9A8C-71A99ED7267C}"/>
          </ac:cxnSpMkLst>
        </pc:cxnChg>
        <pc:cxnChg chg="add mod">
          <ac:chgData name="Swapnil Adsul" userId="23c231c3-8daf-461b-a017-fa22e81edbbf" providerId="ADAL" clId="{0138B528-8CF8-4FF2-BEAF-F1C4D0B3D038}" dt="2020-07-03T11:12:32.605" v="425" actId="22"/>
          <ac:cxnSpMkLst>
            <pc:docMk/>
            <pc:sldMk cId="3308844987" sldId="550"/>
            <ac:cxnSpMk id="52" creationId="{96B9D0C5-94B6-4D10-8AEF-ECFB7E2055B1}"/>
          </ac:cxnSpMkLst>
        </pc:cxnChg>
        <pc:cxnChg chg="add mod">
          <ac:chgData name="Swapnil Adsul" userId="23c231c3-8daf-461b-a017-fa22e81edbbf" providerId="ADAL" clId="{0138B528-8CF8-4FF2-BEAF-F1C4D0B3D038}" dt="2020-07-03T11:12:32.605" v="425" actId="22"/>
          <ac:cxnSpMkLst>
            <pc:docMk/>
            <pc:sldMk cId="3308844987" sldId="550"/>
            <ac:cxnSpMk id="54" creationId="{B37A42BA-71AF-4358-9336-16A595102A5B}"/>
          </ac:cxnSpMkLst>
        </pc:cxnChg>
        <pc:cxnChg chg="add mod">
          <ac:chgData name="Swapnil Adsul" userId="23c231c3-8daf-461b-a017-fa22e81edbbf" providerId="ADAL" clId="{0138B528-8CF8-4FF2-BEAF-F1C4D0B3D038}" dt="2020-07-03T11:12:32.605" v="425" actId="22"/>
          <ac:cxnSpMkLst>
            <pc:docMk/>
            <pc:sldMk cId="3308844987" sldId="550"/>
            <ac:cxnSpMk id="56" creationId="{82A428CC-D43A-404E-9B45-8C0483C15E35}"/>
          </ac:cxnSpMkLst>
        </pc:cxnChg>
        <pc:cxnChg chg="add mod">
          <ac:chgData name="Swapnil Adsul" userId="23c231c3-8daf-461b-a017-fa22e81edbbf" providerId="ADAL" clId="{0138B528-8CF8-4FF2-BEAF-F1C4D0B3D038}" dt="2020-07-03T11:12:32.605" v="425" actId="22"/>
          <ac:cxnSpMkLst>
            <pc:docMk/>
            <pc:sldMk cId="3308844987" sldId="550"/>
            <ac:cxnSpMk id="62" creationId="{789CCDB3-8A3C-496B-B5A1-6379FD02B2D7}"/>
          </ac:cxnSpMkLst>
        </pc:cxnChg>
      </pc:sldChg>
      <pc:sldChg chg="addSp delSp modSp mod modCm">
        <pc:chgData name="Swapnil Adsul" userId="23c231c3-8daf-461b-a017-fa22e81edbbf" providerId="ADAL" clId="{0138B528-8CF8-4FF2-BEAF-F1C4D0B3D038}" dt="2020-07-07T06:16:30.932" v="2643" actId="22"/>
        <pc:sldMkLst>
          <pc:docMk/>
          <pc:sldMk cId="370962094" sldId="552"/>
        </pc:sldMkLst>
        <pc:spChg chg="mod">
          <ac:chgData name="Swapnil Adsul" userId="23c231c3-8daf-461b-a017-fa22e81edbbf" providerId="ADAL" clId="{0138B528-8CF8-4FF2-BEAF-F1C4D0B3D038}" dt="2020-07-06T10:04:56.247" v="1488" actId="12788"/>
          <ac:spMkLst>
            <pc:docMk/>
            <pc:sldMk cId="370962094" sldId="552"/>
            <ac:spMk id="2" creationId="{01A6463B-A10B-4B48-A8D2-CCC99E7DCED0}"/>
          </ac:spMkLst>
        </pc:spChg>
        <pc:spChg chg="mod topLvl">
          <ac:chgData name="Swapnil Adsul" userId="23c231c3-8daf-461b-a017-fa22e81edbbf" providerId="ADAL" clId="{0138B528-8CF8-4FF2-BEAF-F1C4D0B3D038}" dt="2020-07-06T10:04:48.072" v="1487" actId="207"/>
          <ac:spMkLst>
            <pc:docMk/>
            <pc:sldMk cId="370962094" sldId="552"/>
            <ac:spMk id="3" creationId="{70156466-0A73-4747-90CB-A0AD50F271D3}"/>
          </ac:spMkLst>
        </pc:spChg>
        <pc:spChg chg="mod topLvl">
          <ac:chgData name="Swapnil Adsul" userId="23c231c3-8daf-461b-a017-fa22e81edbbf" providerId="ADAL" clId="{0138B528-8CF8-4FF2-BEAF-F1C4D0B3D038}" dt="2020-07-06T10:04:48.072" v="1487" actId="207"/>
          <ac:spMkLst>
            <pc:docMk/>
            <pc:sldMk cId="370962094" sldId="552"/>
            <ac:spMk id="4" creationId="{EA2D059A-38D2-4C30-8AC2-19C5023919FA}"/>
          </ac:spMkLst>
        </pc:spChg>
        <pc:spChg chg="mod topLvl">
          <ac:chgData name="Swapnil Adsul" userId="23c231c3-8daf-461b-a017-fa22e81edbbf" providerId="ADAL" clId="{0138B528-8CF8-4FF2-BEAF-F1C4D0B3D038}" dt="2020-07-06T10:04:48.072" v="1487" actId="207"/>
          <ac:spMkLst>
            <pc:docMk/>
            <pc:sldMk cId="370962094" sldId="552"/>
            <ac:spMk id="5" creationId="{F11A8A44-6B4C-44E4-9CCE-D3FC9F785AB5}"/>
          </ac:spMkLst>
        </pc:spChg>
        <pc:spChg chg="add del mod">
          <ac:chgData name="Swapnil Adsul" userId="23c231c3-8daf-461b-a017-fa22e81edbbf" providerId="ADAL" clId="{0138B528-8CF8-4FF2-BEAF-F1C4D0B3D038}" dt="2020-07-06T04:44:40.889" v="1365" actId="21"/>
          <ac:spMkLst>
            <pc:docMk/>
            <pc:sldMk cId="370962094" sldId="552"/>
            <ac:spMk id="10" creationId="{FE8A4D5A-486B-4131-B2FA-128700D346ED}"/>
          </ac:spMkLst>
        </pc:spChg>
        <pc:spChg chg="add del ord">
          <ac:chgData name="Swapnil Adsul" userId="23c231c3-8daf-461b-a017-fa22e81edbbf" providerId="ADAL" clId="{0138B528-8CF8-4FF2-BEAF-F1C4D0B3D038}" dt="2020-07-06T10:08:41.837" v="1526" actId="478"/>
          <ac:spMkLst>
            <pc:docMk/>
            <pc:sldMk cId="370962094" sldId="552"/>
            <ac:spMk id="23" creationId="{202DD3C6-CD94-473F-9CB9-0C51C6968B2D}"/>
          </ac:spMkLst>
        </pc:spChg>
        <pc:spChg chg="add ord">
          <ac:chgData name="Swapnil Adsul" userId="23c231c3-8daf-461b-a017-fa22e81edbbf" providerId="ADAL" clId="{0138B528-8CF8-4FF2-BEAF-F1C4D0B3D038}" dt="2020-07-06T12:43:04.122" v="2270" actId="167"/>
          <ac:spMkLst>
            <pc:docMk/>
            <pc:sldMk cId="370962094" sldId="552"/>
            <ac:spMk id="25" creationId="{CBEE54A2-5755-4A02-ADE3-29344D4EC1B6}"/>
          </ac:spMkLst>
        </pc:spChg>
        <pc:grpChg chg="add del mod">
          <ac:chgData name="Swapnil Adsul" userId="23c231c3-8daf-461b-a017-fa22e81edbbf" providerId="ADAL" clId="{0138B528-8CF8-4FF2-BEAF-F1C4D0B3D038}" dt="2020-07-06T10:03:52.482" v="1467" actId="165"/>
          <ac:grpSpMkLst>
            <pc:docMk/>
            <pc:sldMk cId="370962094" sldId="552"/>
            <ac:grpSpMk id="11" creationId="{3A21D58D-93BB-4EC1-89A4-50CFF6C78454}"/>
          </ac:grpSpMkLst>
        </pc:grpChg>
        <pc:grpChg chg="add mod">
          <ac:chgData name="Swapnil Adsul" userId="23c231c3-8daf-461b-a017-fa22e81edbbf" providerId="ADAL" clId="{0138B528-8CF8-4FF2-BEAF-F1C4D0B3D038}" dt="2020-07-06T10:04:36.948" v="1483" actId="12788"/>
          <ac:grpSpMkLst>
            <pc:docMk/>
            <pc:sldMk cId="370962094" sldId="552"/>
            <ac:grpSpMk id="21" creationId="{D81EF1C3-395A-43ED-B357-1B2BAB442507}"/>
          </ac:grpSpMkLst>
        </pc:grpChg>
        <pc:picChg chg="add">
          <ac:chgData name="Swapnil Adsul" userId="23c231c3-8daf-461b-a017-fa22e81edbbf" providerId="ADAL" clId="{0138B528-8CF8-4FF2-BEAF-F1C4D0B3D038}" dt="2020-07-07T06:16:30.932" v="2643" actId="22"/>
          <ac:picMkLst>
            <pc:docMk/>
            <pc:sldMk cId="370962094" sldId="552"/>
            <ac:picMk id="6" creationId="{4F163978-DB9C-44CD-9D1A-CFD9C8DA43B9}"/>
          </ac:picMkLst>
        </pc:picChg>
        <pc:picChg chg="del mod topLvl">
          <ac:chgData name="Swapnil Adsul" userId="23c231c3-8daf-461b-a017-fa22e81edbbf" providerId="ADAL" clId="{0138B528-8CF8-4FF2-BEAF-F1C4D0B3D038}" dt="2020-07-06T10:04:12.515" v="1476" actId="478"/>
          <ac:picMkLst>
            <pc:docMk/>
            <pc:sldMk cId="370962094" sldId="552"/>
            <ac:picMk id="6" creationId="{F0468353-8023-40EF-94D7-A9E722812762}"/>
          </ac:picMkLst>
        </pc:picChg>
        <pc:picChg chg="del mod topLvl">
          <ac:chgData name="Swapnil Adsul" userId="23c231c3-8daf-461b-a017-fa22e81edbbf" providerId="ADAL" clId="{0138B528-8CF8-4FF2-BEAF-F1C4D0B3D038}" dt="2020-07-06T10:04:02.807" v="1471" actId="478"/>
          <ac:picMkLst>
            <pc:docMk/>
            <pc:sldMk cId="370962094" sldId="552"/>
            <ac:picMk id="7" creationId="{85B53134-5929-486E-83B1-32FDF97C5F23}"/>
          </ac:picMkLst>
        </pc:picChg>
        <pc:picChg chg="del mod topLvl">
          <ac:chgData name="Swapnil Adsul" userId="23c231c3-8daf-461b-a017-fa22e81edbbf" providerId="ADAL" clId="{0138B528-8CF8-4FF2-BEAF-F1C4D0B3D038}" dt="2020-07-06T10:04:18.528" v="1480" actId="478"/>
          <ac:picMkLst>
            <pc:docMk/>
            <pc:sldMk cId="370962094" sldId="552"/>
            <ac:picMk id="8" creationId="{C642CE90-6D87-49B4-9BFD-7BA012B55B7B}"/>
          </ac:picMkLst>
        </pc:picChg>
        <pc:picChg chg="add del mod">
          <ac:chgData name="Swapnil Adsul" userId="23c231c3-8daf-461b-a017-fa22e81edbbf" providerId="ADAL" clId="{0138B528-8CF8-4FF2-BEAF-F1C4D0B3D038}" dt="2020-07-06T10:04:08.664" v="1474" actId="21"/>
          <ac:picMkLst>
            <pc:docMk/>
            <pc:sldMk cId="370962094" sldId="552"/>
            <ac:picMk id="12" creationId="{A0F85174-74C0-400C-B9DB-268E6EE310BB}"/>
          </ac:picMkLst>
        </pc:picChg>
        <pc:picChg chg="add del mod">
          <ac:chgData name="Swapnil Adsul" userId="23c231c3-8daf-461b-a017-fa22e81edbbf" providerId="ADAL" clId="{0138B528-8CF8-4FF2-BEAF-F1C4D0B3D038}" dt="2020-07-06T10:04:00.073" v="1469" actId="21"/>
          <ac:picMkLst>
            <pc:docMk/>
            <pc:sldMk cId="370962094" sldId="552"/>
            <ac:picMk id="13" creationId="{C4637C57-EEBF-4235-A57D-AFE5A41AE6C5}"/>
          </ac:picMkLst>
        </pc:picChg>
        <pc:picChg chg="add del mod">
          <ac:chgData name="Swapnil Adsul" userId="23c231c3-8daf-461b-a017-fa22e81edbbf" providerId="ADAL" clId="{0138B528-8CF8-4FF2-BEAF-F1C4D0B3D038}" dt="2020-07-06T10:04:17.362" v="1479" actId="21"/>
          <ac:picMkLst>
            <pc:docMk/>
            <pc:sldMk cId="370962094" sldId="552"/>
            <ac:picMk id="14" creationId="{8CDB0088-A4F1-410A-9191-96CF7AB9B2C8}"/>
          </ac:picMkLst>
        </pc:picChg>
        <pc:picChg chg="add mod">
          <ac:chgData name="Swapnil Adsul" userId="23c231c3-8daf-461b-a017-fa22e81edbbf" providerId="ADAL" clId="{0138B528-8CF8-4FF2-BEAF-F1C4D0B3D038}" dt="2020-07-06T10:04:23.022" v="1482" actId="164"/>
          <ac:picMkLst>
            <pc:docMk/>
            <pc:sldMk cId="370962094" sldId="552"/>
            <ac:picMk id="16" creationId="{EE6FDDFA-6543-47F0-9E5B-B06D25AF47F7}"/>
          </ac:picMkLst>
        </pc:picChg>
        <pc:picChg chg="add mod">
          <ac:chgData name="Swapnil Adsul" userId="23c231c3-8daf-461b-a017-fa22e81edbbf" providerId="ADAL" clId="{0138B528-8CF8-4FF2-BEAF-F1C4D0B3D038}" dt="2020-07-06T10:04:23.022" v="1482" actId="164"/>
          <ac:picMkLst>
            <pc:docMk/>
            <pc:sldMk cId="370962094" sldId="552"/>
            <ac:picMk id="18" creationId="{3C7B0079-84A3-4012-8A54-E1B72CD39D5D}"/>
          </ac:picMkLst>
        </pc:picChg>
        <pc:picChg chg="add mod">
          <ac:chgData name="Swapnil Adsul" userId="23c231c3-8daf-461b-a017-fa22e81edbbf" providerId="ADAL" clId="{0138B528-8CF8-4FF2-BEAF-F1C4D0B3D038}" dt="2020-07-06T10:04:23.022" v="1482" actId="164"/>
          <ac:picMkLst>
            <pc:docMk/>
            <pc:sldMk cId="370962094" sldId="552"/>
            <ac:picMk id="20" creationId="{49147BC2-D4C0-4514-B1BF-5D523BE22931}"/>
          </ac:picMkLst>
        </pc:picChg>
      </pc:sldChg>
      <pc:sldChg chg="addSp delSp modSp mod">
        <pc:chgData name="Swapnil Adsul" userId="23c231c3-8daf-461b-a017-fa22e81edbbf" providerId="ADAL" clId="{0138B528-8CF8-4FF2-BEAF-F1C4D0B3D038}" dt="2020-07-06T04:12:36.095" v="693" actId="208"/>
        <pc:sldMkLst>
          <pc:docMk/>
          <pc:sldMk cId="2032566761" sldId="554"/>
        </pc:sldMkLst>
        <pc:spChg chg="del mod">
          <ac:chgData name="Swapnil Adsul" userId="23c231c3-8daf-461b-a017-fa22e81edbbf" providerId="ADAL" clId="{0138B528-8CF8-4FF2-BEAF-F1C4D0B3D038}" dt="2020-06-25T07:12:49.106" v="78" actId="478"/>
          <ac:spMkLst>
            <pc:docMk/>
            <pc:sldMk cId="2032566761" sldId="554"/>
            <ac:spMk id="2" creationId="{5FFA1D23-8199-4A29-9D61-05AB106480F0}"/>
          </ac:spMkLst>
        </pc:spChg>
        <pc:spChg chg="add mod">
          <ac:chgData name="Swapnil Adsul" userId="23c231c3-8daf-461b-a017-fa22e81edbbf" providerId="ADAL" clId="{0138B528-8CF8-4FF2-BEAF-F1C4D0B3D038}" dt="2020-07-03T10:40:24.223" v="200" actId="1076"/>
          <ac:spMkLst>
            <pc:docMk/>
            <pc:sldMk cId="2032566761" sldId="554"/>
            <ac:spMk id="4" creationId="{352B0A50-293B-442C-8AE5-3EABCA9EFA83}"/>
          </ac:spMkLst>
        </pc:spChg>
        <pc:cxnChg chg="add mod">
          <ac:chgData name="Swapnil Adsul" userId="23c231c3-8daf-461b-a017-fa22e81edbbf" providerId="ADAL" clId="{0138B528-8CF8-4FF2-BEAF-F1C4D0B3D038}" dt="2020-07-06T04:12:36.095" v="693" actId="208"/>
          <ac:cxnSpMkLst>
            <pc:docMk/>
            <pc:sldMk cId="2032566761" sldId="554"/>
            <ac:cxnSpMk id="6" creationId="{339B6C49-4031-44B7-AB2B-CFE926513482}"/>
          </ac:cxnSpMkLst>
        </pc:cxnChg>
      </pc:sldChg>
      <pc:sldChg chg="addSp delSp modSp mod">
        <pc:chgData name="Swapnil Adsul" userId="23c231c3-8daf-461b-a017-fa22e81edbbf" providerId="ADAL" clId="{0138B528-8CF8-4FF2-BEAF-F1C4D0B3D038}" dt="2020-07-07T06:16:22.788" v="2641" actId="22"/>
        <pc:sldMkLst>
          <pc:docMk/>
          <pc:sldMk cId="3439553162" sldId="555"/>
        </pc:sldMkLst>
        <pc:spChg chg="mod">
          <ac:chgData name="Swapnil Adsul" userId="23c231c3-8daf-461b-a017-fa22e81edbbf" providerId="ADAL" clId="{0138B528-8CF8-4FF2-BEAF-F1C4D0B3D038}" dt="2020-07-07T05:59:29.651" v="2455"/>
          <ac:spMkLst>
            <pc:docMk/>
            <pc:sldMk cId="3439553162" sldId="555"/>
            <ac:spMk id="2" creationId="{BCD88875-2633-4052-AC9C-3712ED773CB8}"/>
          </ac:spMkLst>
        </pc:spChg>
        <pc:spChg chg="add">
          <ac:chgData name="Swapnil Adsul" userId="23c231c3-8daf-461b-a017-fa22e81edbbf" providerId="ADAL" clId="{0138B528-8CF8-4FF2-BEAF-F1C4D0B3D038}" dt="2020-07-03T11:19:48.657" v="467" actId="22"/>
          <ac:spMkLst>
            <pc:docMk/>
            <pc:sldMk cId="3439553162" sldId="555"/>
            <ac:spMk id="3" creationId="{6FB1C969-17BD-4792-A225-27B32D0EE372}"/>
          </ac:spMkLst>
        </pc:spChg>
        <pc:spChg chg="del mod topLvl">
          <ac:chgData name="Swapnil Adsul" userId="23c231c3-8daf-461b-a017-fa22e81edbbf" providerId="ADAL" clId="{0138B528-8CF8-4FF2-BEAF-F1C4D0B3D038}" dt="2020-07-03T11:19:47.742" v="466" actId="478"/>
          <ac:spMkLst>
            <pc:docMk/>
            <pc:sldMk cId="3439553162" sldId="555"/>
            <ac:spMk id="4" creationId="{95F51DDA-B324-442B-B5BE-ADB557B453E9}"/>
          </ac:spMkLst>
        </pc:spChg>
        <pc:spChg chg="add del">
          <ac:chgData name="Swapnil Adsul" userId="23c231c3-8daf-461b-a017-fa22e81edbbf" providerId="ADAL" clId="{0138B528-8CF8-4FF2-BEAF-F1C4D0B3D038}" dt="2020-07-06T04:37:26.853" v="1032" actId="21"/>
          <ac:spMkLst>
            <pc:docMk/>
            <pc:sldMk cId="3439553162" sldId="555"/>
            <ac:spMk id="4" creationId="{B3B634D8-006C-40C4-A7BE-3653A04C429E}"/>
          </ac:spMkLst>
        </pc:spChg>
        <pc:spChg chg="mod topLvl">
          <ac:chgData name="Swapnil Adsul" userId="23c231c3-8daf-461b-a017-fa22e81edbbf" providerId="ADAL" clId="{0138B528-8CF8-4FF2-BEAF-F1C4D0B3D038}" dt="2020-07-06T04:43:38.614" v="1350" actId="12788"/>
          <ac:spMkLst>
            <pc:docMk/>
            <pc:sldMk cId="3439553162" sldId="555"/>
            <ac:spMk id="5" creationId="{49609175-6B39-471B-B145-EDB727A099B5}"/>
          </ac:spMkLst>
        </pc:spChg>
        <pc:spChg chg="add del">
          <ac:chgData name="Swapnil Adsul" userId="23c231c3-8daf-461b-a017-fa22e81edbbf" providerId="ADAL" clId="{0138B528-8CF8-4FF2-BEAF-F1C4D0B3D038}" dt="2020-07-06T04:37:26.853" v="1032" actId="21"/>
          <ac:spMkLst>
            <pc:docMk/>
            <pc:sldMk cId="3439553162" sldId="555"/>
            <ac:spMk id="8" creationId="{502903E9-366D-4FAB-80B8-C923174628BE}"/>
          </ac:spMkLst>
        </pc:spChg>
        <pc:spChg chg="add del mod">
          <ac:chgData name="Swapnil Adsul" userId="23c231c3-8daf-461b-a017-fa22e81edbbf" providerId="ADAL" clId="{0138B528-8CF8-4FF2-BEAF-F1C4D0B3D038}" dt="2020-07-06T04:43:40.196" v="1351" actId="21"/>
          <ac:spMkLst>
            <pc:docMk/>
            <pc:sldMk cId="3439553162" sldId="555"/>
            <ac:spMk id="10" creationId="{514EDA0E-850E-4831-8FFD-DB76D1D54C3D}"/>
          </ac:spMkLst>
        </pc:spChg>
        <pc:grpChg chg="del">
          <ac:chgData name="Swapnil Adsul" userId="23c231c3-8daf-461b-a017-fa22e81edbbf" providerId="ADAL" clId="{0138B528-8CF8-4FF2-BEAF-F1C4D0B3D038}" dt="2020-07-03T10:46:38.064" v="288" actId="165"/>
          <ac:grpSpMkLst>
            <pc:docMk/>
            <pc:sldMk cId="3439553162" sldId="555"/>
            <ac:grpSpMk id="3" creationId="{E08A08CE-DFD0-4939-A44D-0ACBC75747E1}"/>
          </ac:grpSpMkLst>
        </pc:grpChg>
        <pc:picChg chg="add">
          <ac:chgData name="Swapnil Adsul" userId="23c231c3-8daf-461b-a017-fa22e81edbbf" providerId="ADAL" clId="{0138B528-8CF8-4FF2-BEAF-F1C4D0B3D038}" dt="2020-07-07T06:16:22.788" v="2641" actId="22"/>
          <ac:picMkLst>
            <pc:docMk/>
            <pc:sldMk cId="3439553162" sldId="555"/>
            <ac:picMk id="4" creationId="{5C45F9FE-FB15-4664-AABE-91DA81F5811D}"/>
          </ac:picMkLst>
        </pc:picChg>
        <pc:picChg chg="add del mod">
          <ac:chgData name="Swapnil Adsul" userId="23c231c3-8daf-461b-a017-fa22e81edbbf" providerId="ADAL" clId="{0138B528-8CF8-4FF2-BEAF-F1C4D0B3D038}" dt="2020-07-07T06:03:20.799" v="2456" actId="14826"/>
          <ac:picMkLst>
            <pc:docMk/>
            <pc:sldMk cId="3439553162" sldId="555"/>
            <ac:picMk id="11" creationId="{8BF39DE2-EED4-4F0A-A9FF-5EC46B8F3B20}"/>
          </ac:picMkLst>
        </pc:picChg>
      </pc:sldChg>
      <pc:sldChg chg="addSp delSp modSp mod">
        <pc:chgData name="Swapnil Adsul" userId="23c231c3-8daf-461b-a017-fa22e81edbbf" providerId="ADAL" clId="{0138B528-8CF8-4FF2-BEAF-F1C4D0B3D038}" dt="2020-07-07T06:16:26.510" v="2642" actId="22"/>
        <pc:sldMkLst>
          <pc:docMk/>
          <pc:sldMk cId="2733158050" sldId="556"/>
        </pc:sldMkLst>
        <pc:spChg chg="mod">
          <ac:chgData name="Swapnil Adsul" userId="23c231c3-8daf-461b-a017-fa22e81edbbf" providerId="ADAL" clId="{0138B528-8CF8-4FF2-BEAF-F1C4D0B3D038}" dt="2020-07-07T06:04:13.393" v="2487" actId="1036"/>
          <ac:spMkLst>
            <pc:docMk/>
            <pc:sldMk cId="2733158050" sldId="556"/>
            <ac:spMk id="2" creationId="{1095FA5A-6EA0-4F59-8855-F9CF7ECE215C}"/>
          </ac:spMkLst>
        </pc:spChg>
        <pc:spChg chg="add mod">
          <ac:chgData name="Swapnil Adsul" userId="23c231c3-8daf-461b-a017-fa22e81edbbf" providerId="ADAL" clId="{0138B528-8CF8-4FF2-BEAF-F1C4D0B3D038}" dt="2020-07-07T06:04:13.393" v="2487" actId="1036"/>
          <ac:spMkLst>
            <pc:docMk/>
            <pc:sldMk cId="2733158050" sldId="556"/>
            <ac:spMk id="3" creationId="{FE632986-9227-40DC-845A-F9EF4D4E6B9D}"/>
          </ac:spMkLst>
        </pc:spChg>
        <pc:spChg chg="add del mod">
          <ac:chgData name="Swapnil Adsul" userId="23c231c3-8daf-461b-a017-fa22e81edbbf" providerId="ADAL" clId="{0138B528-8CF8-4FF2-BEAF-F1C4D0B3D038}" dt="2020-07-07T06:04:33.979" v="2499" actId="21"/>
          <ac:spMkLst>
            <pc:docMk/>
            <pc:sldMk cId="2733158050" sldId="556"/>
            <ac:spMk id="4" creationId="{41BE00F0-1BE1-40A5-A2C8-D9FE7F813553}"/>
          </ac:spMkLst>
        </pc:spChg>
        <pc:spChg chg="del mod topLvl">
          <ac:chgData name="Swapnil Adsul" userId="23c231c3-8daf-461b-a017-fa22e81edbbf" providerId="ADAL" clId="{0138B528-8CF8-4FF2-BEAF-F1C4D0B3D038}" dt="2020-07-03T11:19:52.964" v="468" actId="478"/>
          <ac:spMkLst>
            <pc:docMk/>
            <pc:sldMk cId="2733158050" sldId="556"/>
            <ac:spMk id="4" creationId="{B9E698EB-DB38-425D-9010-A32EDAB66B05}"/>
          </ac:spMkLst>
        </pc:spChg>
        <pc:spChg chg="add del mod">
          <ac:chgData name="Swapnil Adsul" userId="23c231c3-8daf-461b-a017-fa22e81edbbf" providerId="ADAL" clId="{0138B528-8CF8-4FF2-BEAF-F1C4D0B3D038}" dt="2020-07-06T04:38:15.072" v="1077" actId="478"/>
          <ac:spMkLst>
            <pc:docMk/>
            <pc:sldMk cId="2733158050" sldId="556"/>
            <ac:spMk id="4" creationId="{C397D513-743E-4D35-9A02-7A0E5262E823}"/>
          </ac:spMkLst>
        </pc:spChg>
        <pc:spChg chg="mod topLvl">
          <ac:chgData name="Swapnil Adsul" userId="23c231c3-8daf-461b-a017-fa22e81edbbf" providerId="ADAL" clId="{0138B528-8CF8-4FF2-BEAF-F1C4D0B3D038}" dt="2020-07-07T06:04:13.393" v="2487" actId="1036"/>
          <ac:spMkLst>
            <pc:docMk/>
            <pc:sldMk cId="2733158050" sldId="556"/>
            <ac:spMk id="5" creationId="{F0FD1123-9BF5-4B73-A320-57A8D8273FE0}"/>
          </ac:spMkLst>
        </pc:spChg>
        <pc:spChg chg="add del mod">
          <ac:chgData name="Swapnil Adsul" userId="23c231c3-8daf-461b-a017-fa22e81edbbf" providerId="ADAL" clId="{0138B528-8CF8-4FF2-BEAF-F1C4D0B3D038}" dt="2020-07-06T04:38:15.072" v="1077" actId="478"/>
          <ac:spMkLst>
            <pc:docMk/>
            <pc:sldMk cId="2733158050" sldId="556"/>
            <ac:spMk id="8" creationId="{54033DBB-DDAE-4500-B31A-0FB19DEEADBD}"/>
          </ac:spMkLst>
        </pc:spChg>
        <pc:spChg chg="add del mod">
          <ac:chgData name="Swapnil Adsul" userId="23c231c3-8daf-461b-a017-fa22e81edbbf" providerId="ADAL" clId="{0138B528-8CF8-4FF2-BEAF-F1C4D0B3D038}" dt="2020-07-06T04:43:54.467" v="1354" actId="21"/>
          <ac:spMkLst>
            <pc:docMk/>
            <pc:sldMk cId="2733158050" sldId="556"/>
            <ac:spMk id="10" creationId="{EA043AFD-4ED2-4C08-84B3-B336DD8521AE}"/>
          </ac:spMkLst>
        </pc:spChg>
        <pc:grpChg chg="del">
          <ac:chgData name="Swapnil Adsul" userId="23c231c3-8daf-461b-a017-fa22e81edbbf" providerId="ADAL" clId="{0138B528-8CF8-4FF2-BEAF-F1C4D0B3D038}" dt="2020-07-03T10:47:01.219" v="298" actId="165"/>
          <ac:grpSpMkLst>
            <pc:docMk/>
            <pc:sldMk cId="2733158050" sldId="556"/>
            <ac:grpSpMk id="3" creationId="{B2893C51-6A3A-41AF-876D-57981D7C2AAB}"/>
          </ac:grpSpMkLst>
        </pc:grpChg>
        <pc:picChg chg="add">
          <ac:chgData name="Swapnil Adsul" userId="23c231c3-8daf-461b-a017-fa22e81edbbf" providerId="ADAL" clId="{0138B528-8CF8-4FF2-BEAF-F1C4D0B3D038}" dt="2020-07-07T06:16:26.510" v="2642" actId="22"/>
          <ac:picMkLst>
            <pc:docMk/>
            <pc:sldMk cId="2733158050" sldId="556"/>
            <ac:picMk id="6" creationId="{6FDED400-6550-4069-92AD-20937FD78B63}"/>
          </ac:picMkLst>
        </pc:picChg>
        <pc:picChg chg="add">
          <ac:chgData name="Swapnil Adsul" userId="23c231c3-8daf-461b-a017-fa22e81edbbf" providerId="ADAL" clId="{0138B528-8CF8-4FF2-BEAF-F1C4D0B3D038}" dt="2020-07-06T13:06:28.883" v="2361" actId="22"/>
          <ac:picMkLst>
            <pc:docMk/>
            <pc:sldMk cId="2733158050" sldId="556"/>
            <ac:picMk id="12" creationId="{6A2984CC-1D56-4A7B-8658-0DCAB522CFE6}"/>
          </ac:picMkLst>
        </pc:picChg>
      </pc:sldChg>
      <pc:sldChg chg="addSp delSp modSp mod">
        <pc:chgData name="Swapnil Adsul" userId="23c231c3-8daf-461b-a017-fa22e81edbbf" providerId="ADAL" clId="{0138B528-8CF8-4FF2-BEAF-F1C4D0B3D038}" dt="2020-07-07T05:59:23.270" v="2454"/>
        <pc:sldMkLst>
          <pc:docMk/>
          <pc:sldMk cId="1157516861" sldId="557"/>
        </pc:sldMkLst>
        <pc:spChg chg="mod">
          <ac:chgData name="Swapnil Adsul" userId="23c231c3-8daf-461b-a017-fa22e81edbbf" providerId="ADAL" clId="{0138B528-8CF8-4FF2-BEAF-F1C4D0B3D038}" dt="2020-07-07T05:59:23.270" v="2454"/>
          <ac:spMkLst>
            <pc:docMk/>
            <pc:sldMk cId="1157516861" sldId="557"/>
            <ac:spMk id="2" creationId="{ADA239B2-A726-48C3-81BE-0BD605FF4B38}"/>
          </ac:spMkLst>
        </pc:spChg>
        <pc:spChg chg="add mod">
          <ac:chgData name="Swapnil Adsul" userId="23c231c3-8daf-461b-a017-fa22e81edbbf" providerId="ADAL" clId="{0138B528-8CF8-4FF2-BEAF-F1C4D0B3D038}" dt="2020-07-06T04:43:27.290" v="1347" actId="12788"/>
          <ac:spMkLst>
            <pc:docMk/>
            <pc:sldMk cId="1157516861" sldId="557"/>
            <ac:spMk id="3" creationId="{1935EBB6-C0B7-4B4F-A081-5E3F662BFE3D}"/>
          </ac:spMkLst>
        </pc:spChg>
        <pc:spChg chg="del mod topLvl">
          <ac:chgData name="Swapnil Adsul" userId="23c231c3-8daf-461b-a017-fa22e81edbbf" providerId="ADAL" clId="{0138B528-8CF8-4FF2-BEAF-F1C4D0B3D038}" dt="2020-07-03T11:19:42.267" v="464" actId="478"/>
          <ac:spMkLst>
            <pc:docMk/>
            <pc:sldMk cId="1157516861" sldId="557"/>
            <ac:spMk id="4" creationId="{15BF89AC-5778-433E-9157-AD64AE27AF2B}"/>
          </ac:spMkLst>
        </pc:spChg>
        <pc:spChg chg="add del">
          <ac:chgData name="Swapnil Adsul" userId="23c231c3-8daf-461b-a017-fa22e81edbbf" providerId="ADAL" clId="{0138B528-8CF8-4FF2-BEAF-F1C4D0B3D038}" dt="2020-07-06T04:36:59.927" v="964" actId="21"/>
          <ac:spMkLst>
            <pc:docMk/>
            <pc:sldMk cId="1157516861" sldId="557"/>
            <ac:spMk id="4" creationId="{2AAFD550-6F89-4C6E-97DD-6F2A578ED133}"/>
          </ac:spMkLst>
        </pc:spChg>
        <pc:spChg chg="mod topLvl">
          <ac:chgData name="Swapnil Adsul" userId="23c231c3-8daf-461b-a017-fa22e81edbbf" providerId="ADAL" clId="{0138B528-8CF8-4FF2-BEAF-F1C4D0B3D038}" dt="2020-07-06T04:43:21.411" v="1346" actId="12788"/>
          <ac:spMkLst>
            <pc:docMk/>
            <pc:sldMk cId="1157516861" sldId="557"/>
            <ac:spMk id="5" creationId="{8574E05B-FE82-4F75-B88C-BED4327875B9}"/>
          </ac:spMkLst>
        </pc:spChg>
        <pc:spChg chg="add del">
          <ac:chgData name="Swapnil Adsul" userId="23c231c3-8daf-461b-a017-fa22e81edbbf" providerId="ADAL" clId="{0138B528-8CF8-4FF2-BEAF-F1C4D0B3D038}" dt="2020-07-06T04:36:59.927" v="964" actId="21"/>
          <ac:spMkLst>
            <pc:docMk/>
            <pc:sldMk cId="1157516861" sldId="557"/>
            <ac:spMk id="8" creationId="{263166C7-BBCB-4237-8568-94B76EF55A2F}"/>
          </ac:spMkLst>
        </pc:spChg>
        <pc:spChg chg="add del mod">
          <ac:chgData name="Swapnil Adsul" userId="23c231c3-8daf-461b-a017-fa22e81edbbf" providerId="ADAL" clId="{0138B528-8CF8-4FF2-BEAF-F1C4D0B3D038}" dt="2020-07-06T04:43:29.408" v="1348" actId="21"/>
          <ac:spMkLst>
            <pc:docMk/>
            <pc:sldMk cId="1157516861" sldId="557"/>
            <ac:spMk id="10" creationId="{E104EBB4-1798-4B89-AF43-53B807CDBDAB}"/>
          </ac:spMkLst>
        </pc:spChg>
        <pc:grpChg chg="del">
          <ac:chgData name="Swapnil Adsul" userId="23c231c3-8daf-461b-a017-fa22e81edbbf" providerId="ADAL" clId="{0138B528-8CF8-4FF2-BEAF-F1C4D0B3D038}" dt="2020-07-03T10:46:08.264" v="278" actId="165"/>
          <ac:grpSpMkLst>
            <pc:docMk/>
            <pc:sldMk cId="1157516861" sldId="557"/>
            <ac:grpSpMk id="3" creationId="{62862FCD-935E-48E8-910F-596CAC0A2DA3}"/>
          </ac:grpSpMkLst>
        </pc:grpChg>
      </pc:sldChg>
      <pc:sldChg chg="addSp delSp modSp mod">
        <pc:chgData name="Swapnil Adsul" userId="23c231c3-8daf-461b-a017-fa22e81edbbf" providerId="ADAL" clId="{0138B528-8CF8-4FF2-BEAF-F1C4D0B3D038}" dt="2020-07-07T05:59:10.510" v="2451" actId="21"/>
        <pc:sldMkLst>
          <pc:docMk/>
          <pc:sldMk cId="3256545656" sldId="558"/>
        </pc:sldMkLst>
        <pc:spChg chg="mod">
          <ac:chgData name="Swapnil Adsul" userId="23c231c3-8daf-461b-a017-fa22e81edbbf" providerId="ADAL" clId="{0138B528-8CF8-4FF2-BEAF-F1C4D0B3D038}" dt="2020-07-07T05:59:03.487" v="2450" actId="12788"/>
          <ac:spMkLst>
            <pc:docMk/>
            <pc:sldMk cId="3256545656" sldId="558"/>
            <ac:spMk id="2" creationId="{A35C6833-0905-472E-8CC4-2C2EC9588E5A}"/>
          </ac:spMkLst>
        </pc:spChg>
        <pc:spChg chg="add mod">
          <ac:chgData name="Swapnil Adsul" userId="23c231c3-8daf-461b-a017-fa22e81edbbf" providerId="ADAL" clId="{0138B528-8CF8-4FF2-BEAF-F1C4D0B3D038}" dt="2020-07-06T04:43:03.826" v="1343" actId="12788"/>
          <ac:spMkLst>
            <pc:docMk/>
            <pc:sldMk cId="3256545656" sldId="558"/>
            <ac:spMk id="3" creationId="{C15CDD72-5E94-40FB-B330-99C881F3CDDE}"/>
          </ac:spMkLst>
        </pc:spChg>
        <pc:spChg chg="del mod topLvl">
          <ac:chgData name="Swapnil Adsul" userId="23c231c3-8daf-461b-a017-fa22e81edbbf" providerId="ADAL" clId="{0138B528-8CF8-4FF2-BEAF-F1C4D0B3D038}" dt="2020-07-03T11:19:38.076" v="462" actId="478"/>
          <ac:spMkLst>
            <pc:docMk/>
            <pc:sldMk cId="3256545656" sldId="558"/>
            <ac:spMk id="4" creationId="{460AFACB-E452-478E-B371-2998F3BD4C05}"/>
          </ac:spMkLst>
        </pc:spChg>
        <pc:spChg chg="add del mod">
          <ac:chgData name="Swapnil Adsul" userId="23c231c3-8daf-461b-a017-fa22e81edbbf" providerId="ADAL" clId="{0138B528-8CF8-4FF2-BEAF-F1C4D0B3D038}" dt="2020-07-07T05:59:10.510" v="2451" actId="21"/>
          <ac:spMkLst>
            <pc:docMk/>
            <pc:sldMk cId="3256545656" sldId="558"/>
            <ac:spMk id="4" creationId="{65F1CC3A-9A34-4A8F-A409-C83BB69CA431}"/>
          </ac:spMkLst>
        </pc:spChg>
        <pc:spChg chg="add del">
          <ac:chgData name="Swapnil Adsul" userId="23c231c3-8daf-461b-a017-fa22e81edbbf" providerId="ADAL" clId="{0138B528-8CF8-4FF2-BEAF-F1C4D0B3D038}" dt="2020-07-06T04:36:37.598" v="898" actId="21"/>
          <ac:spMkLst>
            <pc:docMk/>
            <pc:sldMk cId="3256545656" sldId="558"/>
            <ac:spMk id="4" creationId="{7ABB543E-DDD5-4833-9E52-0A940B395042}"/>
          </ac:spMkLst>
        </pc:spChg>
        <pc:spChg chg="mod topLvl">
          <ac:chgData name="Swapnil Adsul" userId="23c231c3-8daf-461b-a017-fa22e81edbbf" providerId="ADAL" clId="{0138B528-8CF8-4FF2-BEAF-F1C4D0B3D038}" dt="2020-07-07T05:59:03.487" v="2450" actId="12788"/>
          <ac:spMkLst>
            <pc:docMk/>
            <pc:sldMk cId="3256545656" sldId="558"/>
            <ac:spMk id="5" creationId="{4B992617-A5DE-4C62-99AA-A05838A7B9F8}"/>
          </ac:spMkLst>
        </pc:spChg>
        <pc:spChg chg="add del">
          <ac:chgData name="Swapnil Adsul" userId="23c231c3-8daf-461b-a017-fa22e81edbbf" providerId="ADAL" clId="{0138B528-8CF8-4FF2-BEAF-F1C4D0B3D038}" dt="2020-07-06T04:36:37.598" v="898" actId="21"/>
          <ac:spMkLst>
            <pc:docMk/>
            <pc:sldMk cId="3256545656" sldId="558"/>
            <ac:spMk id="8" creationId="{8C670533-BE8C-495D-BB4B-5697214A4BDB}"/>
          </ac:spMkLst>
        </pc:spChg>
        <pc:spChg chg="add del">
          <ac:chgData name="Swapnil Adsul" userId="23c231c3-8daf-461b-a017-fa22e81edbbf" providerId="ADAL" clId="{0138B528-8CF8-4FF2-BEAF-F1C4D0B3D038}" dt="2020-07-06T04:43:07.725" v="1344" actId="21"/>
          <ac:spMkLst>
            <pc:docMk/>
            <pc:sldMk cId="3256545656" sldId="558"/>
            <ac:spMk id="10" creationId="{E2DE0489-AE18-4A47-BEC7-BB9EEB7D14DB}"/>
          </ac:spMkLst>
        </pc:spChg>
        <pc:grpChg chg="del">
          <ac:chgData name="Swapnil Adsul" userId="23c231c3-8daf-461b-a017-fa22e81edbbf" providerId="ADAL" clId="{0138B528-8CF8-4FF2-BEAF-F1C4D0B3D038}" dt="2020-07-03T10:45:46.282" v="270" actId="165"/>
          <ac:grpSpMkLst>
            <pc:docMk/>
            <pc:sldMk cId="3256545656" sldId="558"/>
            <ac:grpSpMk id="3" creationId="{3D64961C-D9EB-4E32-ACD3-0CF10AED5C66}"/>
          </ac:grpSpMkLst>
        </pc:grpChg>
      </pc:sldChg>
      <pc:sldChg chg="addSp delSp modSp mod">
        <pc:chgData name="Swapnil Adsul" userId="23c231c3-8daf-461b-a017-fa22e81edbbf" providerId="ADAL" clId="{0138B528-8CF8-4FF2-BEAF-F1C4D0B3D038}" dt="2020-07-07T06:16:17.648" v="2640" actId="22"/>
        <pc:sldMkLst>
          <pc:docMk/>
          <pc:sldMk cId="1756175797" sldId="559"/>
        </pc:sldMkLst>
        <pc:spChg chg="mod">
          <ac:chgData name="Swapnil Adsul" userId="23c231c3-8daf-461b-a017-fa22e81edbbf" providerId="ADAL" clId="{0138B528-8CF8-4FF2-BEAF-F1C4D0B3D038}" dt="2020-07-07T05:58:33.751" v="2445"/>
          <ac:spMkLst>
            <pc:docMk/>
            <pc:sldMk cId="1756175797" sldId="559"/>
            <ac:spMk id="2" creationId="{88C4E01B-F602-4769-BE14-84651B3A5097}"/>
          </ac:spMkLst>
        </pc:spChg>
        <pc:spChg chg="add">
          <ac:chgData name="Swapnil Adsul" userId="23c231c3-8daf-461b-a017-fa22e81edbbf" providerId="ADAL" clId="{0138B528-8CF8-4FF2-BEAF-F1C4D0B3D038}" dt="2020-07-03T11:19:32.345" v="461" actId="22"/>
          <ac:spMkLst>
            <pc:docMk/>
            <pc:sldMk cId="1756175797" sldId="559"/>
            <ac:spMk id="3" creationId="{5FFD1660-7D43-47C6-876C-19EEC5285D5E}"/>
          </ac:spMkLst>
        </pc:spChg>
        <pc:spChg chg="del mod topLvl">
          <ac:chgData name="Swapnil Adsul" userId="23c231c3-8daf-461b-a017-fa22e81edbbf" providerId="ADAL" clId="{0138B528-8CF8-4FF2-BEAF-F1C4D0B3D038}" dt="2020-07-03T11:19:31.700" v="460" actId="478"/>
          <ac:spMkLst>
            <pc:docMk/>
            <pc:sldMk cId="1756175797" sldId="559"/>
            <ac:spMk id="4" creationId="{0E639BC1-3018-4921-B101-42BA4F01549C}"/>
          </ac:spMkLst>
        </pc:spChg>
        <pc:spChg chg="add del">
          <ac:chgData name="Swapnil Adsul" userId="23c231c3-8daf-461b-a017-fa22e81edbbf" providerId="ADAL" clId="{0138B528-8CF8-4FF2-BEAF-F1C4D0B3D038}" dt="2020-07-06T04:42:46.304" v="1338" actId="478"/>
          <ac:spMkLst>
            <pc:docMk/>
            <pc:sldMk cId="1756175797" sldId="559"/>
            <ac:spMk id="4" creationId="{2DE824E2-30D2-403E-B08C-D6D7DBC44B0F}"/>
          </ac:spMkLst>
        </pc:spChg>
        <pc:spChg chg="add del">
          <ac:chgData name="Swapnil Adsul" userId="23c231c3-8daf-461b-a017-fa22e81edbbf" providerId="ADAL" clId="{0138B528-8CF8-4FF2-BEAF-F1C4D0B3D038}" dt="2020-07-07T05:59:17.496" v="2453" actId="21"/>
          <ac:spMkLst>
            <pc:docMk/>
            <pc:sldMk cId="1756175797" sldId="559"/>
            <ac:spMk id="4" creationId="{9340A543-4D53-4903-B1A3-C6ABF1AAFE55}"/>
          </ac:spMkLst>
        </pc:spChg>
        <pc:spChg chg="mod topLvl">
          <ac:chgData name="Swapnil Adsul" userId="23c231c3-8daf-461b-a017-fa22e81edbbf" providerId="ADAL" clId="{0138B528-8CF8-4FF2-BEAF-F1C4D0B3D038}" dt="2020-07-06T04:42:53.095" v="1340" actId="12788"/>
          <ac:spMkLst>
            <pc:docMk/>
            <pc:sldMk cId="1756175797" sldId="559"/>
            <ac:spMk id="5" creationId="{CC953E57-CF41-4F4E-8F0B-B1F7B35F4836}"/>
          </ac:spMkLst>
        </pc:spChg>
        <pc:spChg chg="add del">
          <ac:chgData name="Swapnil Adsul" userId="23c231c3-8daf-461b-a017-fa22e81edbbf" providerId="ADAL" clId="{0138B528-8CF8-4FF2-BEAF-F1C4D0B3D038}" dt="2020-07-06T04:42:46.304" v="1338" actId="478"/>
          <ac:spMkLst>
            <pc:docMk/>
            <pc:sldMk cId="1756175797" sldId="559"/>
            <ac:spMk id="8" creationId="{48C6C7EC-1CC9-4457-9CA8-5BACB8349285}"/>
          </ac:spMkLst>
        </pc:spChg>
        <pc:spChg chg="add del mod">
          <ac:chgData name="Swapnil Adsul" userId="23c231c3-8daf-461b-a017-fa22e81edbbf" providerId="ADAL" clId="{0138B528-8CF8-4FF2-BEAF-F1C4D0B3D038}" dt="2020-07-06T04:42:54.720" v="1341" actId="21"/>
          <ac:spMkLst>
            <pc:docMk/>
            <pc:sldMk cId="1756175797" sldId="559"/>
            <ac:spMk id="10" creationId="{8471BE22-E2C1-4FA5-8D29-A78DB2A93EB2}"/>
          </ac:spMkLst>
        </pc:spChg>
        <pc:grpChg chg="del">
          <ac:chgData name="Swapnil Adsul" userId="23c231c3-8daf-461b-a017-fa22e81edbbf" providerId="ADAL" clId="{0138B528-8CF8-4FF2-BEAF-F1C4D0B3D038}" dt="2020-07-03T10:45:22.335" v="259" actId="165"/>
          <ac:grpSpMkLst>
            <pc:docMk/>
            <pc:sldMk cId="1756175797" sldId="559"/>
            <ac:grpSpMk id="3" creationId="{87EFA6A6-5040-418E-9FD4-80333402DFD3}"/>
          </ac:grpSpMkLst>
        </pc:grpChg>
        <pc:picChg chg="add">
          <ac:chgData name="Swapnil Adsul" userId="23c231c3-8daf-461b-a017-fa22e81edbbf" providerId="ADAL" clId="{0138B528-8CF8-4FF2-BEAF-F1C4D0B3D038}" dt="2020-07-07T06:16:17.648" v="2640" actId="22"/>
          <ac:picMkLst>
            <pc:docMk/>
            <pc:sldMk cId="1756175797" sldId="559"/>
            <ac:picMk id="8" creationId="{EE889EC6-AB57-49C2-95A8-8A78F2AB8CEC}"/>
          </ac:picMkLst>
        </pc:picChg>
      </pc:sldChg>
      <pc:sldChg chg="addSp delSp modSp mod">
        <pc:chgData name="Swapnil Adsul" userId="23c231c3-8daf-461b-a017-fa22e81edbbf" providerId="ADAL" clId="{0138B528-8CF8-4FF2-BEAF-F1C4D0B3D038}" dt="2020-07-15T07:08:06.894" v="3008" actId="14100"/>
        <pc:sldMkLst>
          <pc:docMk/>
          <pc:sldMk cId="656608909" sldId="560"/>
        </pc:sldMkLst>
        <pc:spChg chg="mod">
          <ac:chgData name="Swapnil Adsul" userId="23c231c3-8daf-461b-a017-fa22e81edbbf" providerId="ADAL" clId="{0138B528-8CF8-4FF2-BEAF-F1C4D0B3D038}" dt="2020-07-07T05:58:21.063" v="2444"/>
          <ac:spMkLst>
            <pc:docMk/>
            <pc:sldMk cId="656608909" sldId="560"/>
            <ac:spMk id="2" creationId="{AD01755C-C309-436E-B83B-E90156F3B5DB}"/>
          </ac:spMkLst>
        </pc:spChg>
        <pc:spChg chg="add">
          <ac:chgData name="Swapnil Adsul" userId="23c231c3-8daf-461b-a017-fa22e81edbbf" providerId="ADAL" clId="{0138B528-8CF8-4FF2-BEAF-F1C4D0B3D038}" dt="2020-07-03T11:19:26.242" v="459" actId="22"/>
          <ac:spMkLst>
            <pc:docMk/>
            <pc:sldMk cId="656608909" sldId="560"/>
            <ac:spMk id="3" creationId="{754F2443-51AD-49DD-AC5A-0925F84F139B}"/>
          </ac:spMkLst>
        </pc:spChg>
        <pc:spChg chg="add mod">
          <ac:chgData name="Swapnil Adsul" userId="23c231c3-8daf-461b-a017-fa22e81edbbf" providerId="ADAL" clId="{0138B528-8CF8-4FF2-BEAF-F1C4D0B3D038}" dt="2020-07-15T07:08:03.167" v="3005" actId="1076"/>
          <ac:spMkLst>
            <pc:docMk/>
            <pc:sldMk cId="656608909" sldId="560"/>
            <ac:spMk id="4" creationId="{0133B1EE-8B56-45FF-9C32-39F0B75620C1}"/>
          </ac:spMkLst>
        </pc:spChg>
        <pc:spChg chg="del mod topLvl">
          <ac:chgData name="Swapnil Adsul" userId="23c231c3-8daf-461b-a017-fa22e81edbbf" providerId="ADAL" clId="{0138B528-8CF8-4FF2-BEAF-F1C4D0B3D038}" dt="2020-07-03T11:19:25.356" v="458" actId="478"/>
          <ac:spMkLst>
            <pc:docMk/>
            <pc:sldMk cId="656608909" sldId="560"/>
            <ac:spMk id="4" creationId="{4B7C6D55-1433-4E62-B99D-C52CE34660C5}"/>
          </ac:spMkLst>
        </pc:spChg>
        <pc:spChg chg="add del">
          <ac:chgData name="Swapnil Adsul" userId="23c231c3-8daf-461b-a017-fa22e81edbbf" providerId="ADAL" clId="{0138B528-8CF8-4FF2-BEAF-F1C4D0B3D038}" dt="2020-07-06T04:35:20.403" v="800" actId="21"/>
          <ac:spMkLst>
            <pc:docMk/>
            <pc:sldMk cId="656608909" sldId="560"/>
            <ac:spMk id="4" creationId="{5A522687-4E10-46A4-8B68-03D40BCB1E3F}"/>
          </ac:spMkLst>
        </pc:spChg>
        <pc:spChg chg="mod topLvl">
          <ac:chgData name="Swapnil Adsul" userId="23c231c3-8daf-461b-a017-fa22e81edbbf" providerId="ADAL" clId="{0138B528-8CF8-4FF2-BEAF-F1C4D0B3D038}" dt="2020-07-06T04:42:39.915" v="1336" actId="12788"/>
          <ac:spMkLst>
            <pc:docMk/>
            <pc:sldMk cId="656608909" sldId="560"/>
            <ac:spMk id="5" creationId="{9C2ABFD1-873F-4862-B6D6-3878DB54A971}"/>
          </ac:spMkLst>
        </pc:spChg>
        <pc:spChg chg="add mod">
          <ac:chgData name="Swapnil Adsul" userId="23c231c3-8daf-461b-a017-fa22e81edbbf" providerId="ADAL" clId="{0138B528-8CF8-4FF2-BEAF-F1C4D0B3D038}" dt="2020-07-15T07:08:06.894" v="3008" actId="14100"/>
          <ac:spMkLst>
            <pc:docMk/>
            <pc:sldMk cId="656608909" sldId="560"/>
            <ac:spMk id="6" creationId="{4278C648-234C-487E-87E8-80D565FF9258}"/>
          </ac:spMkLst>
        </pc:spChg>
        <pc:spChg chg="add del">
          <ac:chgData name="Swapnil Adsul" userId="23c231c3-8daf-461b-a017-fa22e81edbbf" providerId="ADAL" clId="{0138B528-8CF8-4FF2-BEAF-F1C4D0B3D038}" dt="2020-07-06T04:35:20.403" v="800" actId="21"/>
          <ac:spMkLst>
            <pc:docMk/>
            <pc:sldMk cId="656608909" sldId="560"/>
            <ac:spMk id="8" creationId="{F3789342-6428-47A1-AF37-F19EE5C4D8FE}"/>
          </ac:spMkLst>
        </pc:spChg>
        <pc:spChg chg="add del mod">
          <ac:chgData name="Swapnil Adsul" userId="23c231c3-8daf-461b-a017-fa22e81edbbf" providerId="ADAL" clId="{0138B528-8CF8-4FF2-BEAF-F1C4D0B3D038}" dt="2020-07-06T04:42:42.154" v="1337" actId="21"/>
          <ac:spMkLst>
            <pc:docMk/>
            <pc:sldMk cId="656608909" sldId="560"/>
            <ac:spMk id="10" creationId="{524893FA-F256-4F63-A8AF-F7623538CE59}"/>
          </ac:spMkLst>
        </pc:spChg>
        <pc:grpChg chg="del">
          <ac:chgData name="Swapnil Adsul" userId="23c231c3-8daf-461b-a017-fa22e81edbbf" providerId="ADAL" clId="{0138B528-8CF8-4FF2-BEAF-F1C4D0B3D038}" dt="2020-07-03T10:45:00.629" v="249" actId="165"/>
          <ac:grpSpMkLst>
            <pc:docMk/>
            <pc:sldMk cId="656608909" sldId="560"/>
            <ac:grpSpMk id="3" creationId="{175E615C-A460-479A-A40E-F355AE4183E9}"/>
          </ac:grpSpMkLst>
        </pc:grpChg>
        <pc:picChg chg="add del">
          <ac:chgData name="Swapnil Adsul" userId="23c231c3-8daf-461b-a017-fa22e81edbbf" providerId="ADAL" clId="{0138B528-8CF8-4FF2-BEAF-F1C4D0B3D038}" dt="2020-07-07T06:16:15.381" v="2639" actId="478"/>
          <ac:picMkLst>
            <pc:docMk/>
            <pc:sldMk cId="656608909" sldId="560"/>
            <ac:picMk id="4" creationId="{64F795FA-010D-47B1-AB02-48B566BB0628}"/>
          </ac:picMkLst>
        </pc:picChg>
        <pc:picChg chg="add">
          <ac:chgData name="Swapnil Adsul" userId="23c231c3-8daf-461b-a017-fa22e81edbbf" providerId="ADAL" clId="{0138B528-8CF8-4FF2-BEAF-F1C4D0B3D038}" dt="2020-07-07T06:16:55.195" v="2647" actId="22"/>
          <ac:picMkLst>
            <pc:docMk/>
            <pc:sldMk cId="656608909" sldId="560"/>
            <ac:picMk id="8" creationId="{8BB7D25E-4319-41AE-A3CB-F5F774CD982A}"/>
          </ac:picMkLst>
        </pc:picChg>
      </pc:sldChg>
      <pc:sldChg chg="addSp delSp modSp mod">
        <pc:chgData name="Swapnil Adsul" userId="23c231c3-8daf-461b-a017-fa22e81edbbf" providerId="ADAL" clId="{0138B528-8CF8-4FF2-BEAF-F1C4D0B3D038}" dt="2020-07-07T05:58:05.850" v="2443"/>
        <pc:sldMkLst>
          <pc:docMk/>
          <pc:sldMk cId="2834888851" sldId="561"/>
        </pc:sldMkLst>
        <pc:spChg chg="mod">
          <ac:chgData name="Swapnil Adsul" userId="23c231c3-8daf-461b-a017-fa22e81edbbf" providerId="ADAL" clId="{0138B528-8CF8-4FF2-BEAF-F1C4D0B3D038}" dt="2020-07-07T05:58:05.850" v="2443"/>
          <ac:spMkLst>
            <pc:docMk/>
            <pc:sldMk cId="2834888851" sldId="561"/>
            <ac:spMk id="2" creationId="{88890D9D-1322-415A-A2FC-AA5966221B82}"/>
          </ac:spMkLst>
        </pc:spChg>
        <pc:spChg chg="add del mod">
          <ac:chgData name="Swapnil Adsul" userId="23c231c3-8daf-461b-a017-fa22e81edbbf" providerId="ADAL" clId="{0138B528-8CF8-4FF2-BEAF-F1C4D0B3D038}" dt="2020-07-03T10:42:47.804" v="229" actId="478"/>
          <ac:spMkLst>
            <pc:docMk/>
            <pc:sldMk cId="2834888851" sldId="561"/>
            <ac:spMk id="3" creationId="{DC39A4B9-D282-4970-BB79-811DD63B6056}"/>
          </ac:spMkLst>
        </pc:spChg>
        <pc:spChg chg="add del mod">
          <ac:chgData name="Swapnil Adsul" userId="23c231c3-8daf-461b-a017-fa22e81edbbf" providerId="ADAL" clId="{0138B528-8CF8-4FF2-BEAF-F1C4D0B3D038}" dt="2020-07-06T04:42:28.905" v="1334" actId="21"/>
          <ac:spMkLst>
            <pc:docMk/>
            <pc:sldMk cId="2834888851" sldId="561"/>
            <ac:spMk id="3" creationId="{E7C72A2C-7C34-49AA-86FD-2B8093DEB709}"/>
          </ac:spMkLst>
        </pc:spChg>
        <pc:spChg chg="add del mod">
          <ac:chgData name="Swapnil Adsul" userId="23c231c3-8daf-461b-a017-fa22e81edbbf" providerId="ADAL" clId="{0138B528-8CF8-4FF2-BEAF-F1C4D0B3D038}" dt="2020-07-06T05:30:41.679" v="1414" actId="478"/>
          <ac:spMkLst>
            <pc:docMk/>
            <pc:sldMk cId="2834888851" sldId="561"/>
            <ac:spMk id="5" creationId="{F61CE937-CF3C-437E-BDED-F7630F67E7B7}"/>
          </ac:spMkLst>
        </pc:spChg>
        <pc:spChg chg="add del">
          <ac:chgData name="Swapnil Adsul" userId="23c231c3-8daf-461b-a017-fa22e81edbbf" providerId="ADAL" clId="{0138B528-8CF8-4FF2-BEAF-F1C4D0B3D038}" dt="2020-07-06T04:42:13.742" v="1330" actId="478"/>
          <ac:spMkLst>
            <pc:docMk/>
            <pc:sldMk cId="2834888851" sldId="561"/>
            <ac:spMk id="7" creationId="{71A01FF7-CE23-4726-A61C-DE49158F4641}"/>
          </ac:spMkLst>
        </pc:spChg>
      </pc:sldChg>
      <pc:sldChg chg="addSp delSp modSp mod">
        <pc:chgData name="Swapnil Adsul" userId="23c231c3-8daf-461b-a017-fa22e81edbbf" providerId="ADAL" clId="{0138B528-8CF8-4FF2-BEAF-F1C4D0B3D038}" dt="2020-07-07T06:05:55.264" v="2527" actId="21"/>
        <pc:sldMkLst>
          <pc:docMk/>
          <pc:sldMk cId="732277670" sldId="562"/>
        </pc:sldMkLst>
        <pc:spChg chg="mod">
          <ac:chgData name="Swapnil Adsul" userId="23c231c3-8daf-461b-a017-fa22e81edbbf" providerId="ADAL" clId="{0138B528-8CF8-4FF2-BEAF-F1C4D0B3D038}" dt="2020-07-07T06:04:45.448" v="2503" actId="1076"/>
          <ac:spMkLst>
            <pc:docMk/>
            <pc:sldMk cId="732277670" sldId="562"/>
            <ac:spMk id="2" creationId="{91C833A0-822E-4CF2-BC44-4D4237BF3FC4}"/>
          </ac:spMkLst>
        </pc:spChg>
        <pc:spChg chg="add del mod">
          <ac:chgData name="Swapnil Adsul" userId="23c231c3-8daf-461b-a017-fa22e81edbbf" providerId="ADAL" clId="{0138B528-8CF8-4FF2-BEAF-F1C4D0B3D038}" dt="2020-07-06T04:44:04.060" v="1357" actId="21"/>
          <ac:spMkLst>
            <pc:docMk/>
            <pc:sldMk cId="732277670" sldId="562"/>
            <ac:spMk id="4" creationId="{526D0495-571E-471E-A78C-054E7A81D867}"/>
          </ac:spMkLst>
        </pc:spChg>
        <pc:spChg chg="add del mod">
          <ac:chgData name="Swapnil Adsul" userId="23c231c3-8daf-461b-a017-fa22e81edbbf" providerId="ADAL" clId="{0138B528-8CF8-4FF2-BEAF-F1C4D0B3D038}" dt="2020-07-07T06:05:55.264" v="2527" actId="21"/>
          <ac:spMkLst>
            <pc:docMk/>
            <pc:sldMk cId="732277670" sldId="562"/>
            <ac:spMk id="4" creationId="{B240C593-380B-4957-9076-2177A1F7A06B}"/>
          </ac:spMkLst>
        </pc:spChg>
        <pc:spChg chg="add del mod">
          <ac:chgData name="Swapnil Adsul" userId="23c231c3-8daf-461b-a017-fa22e81edbbf" providerId="ADAL" clId="{0138B528-8CF8-4FF2-BEAF-F1C4D0B3D038}" dt="2020-07-06T04:44:47.049" v="1368" actId="21"/>
          <ac:spMkLst>
            <pc:docMk/>
            <pc:sldMk cId="732277670" sldId="562"/>
            <ac:spMk id="6" creationId="{F8339DB8-9AF1-460D-ACF3-E4B1B848D9F3}"/>
          </ac:spMkLst>
        </pc:spChg>
      </pc:sldChg>
      <pc:sldChg chg="addSp delSp modSp mod">
        <pc:chgData name="Swapnil Adsul" userId="23c231c3-8daf-461b-a017-fa22e81edbbf" providerId="ADAL" clId="{0138B528-8CF8-4FF2-BEAF-F1C4D0B3D038}" dt="2020-07-07T06:47:39.692" v="2956" actId="1076"/>
        <pc:sldMkLst>
          <pc:docMk/>
          <pc:sldMk cId="328756860" sldId="563"/>
        </pc:sldMkLst>
        <pc:spChg chg="mod">
          <ac:chgData name="Swapnil Adsul" userId="23c231c3-8daf-461b-a017-fa22e81edbbf" providerId="ADAL" clId="{0138B528-8CF8-4FF2-BEAF-F1C4D0B3D038}" dt="2020-07-07T06:47:39.692" v="2956" actId="1076"/>
          <ac:spMkLst>
            <pc:docMk/>
            <pc:sldMk cId="328756860" sldId="563"/>
            <ac:spMk id="2" creationId="{F5963C64-B2E2-4DA7-B810-7E9D211F003C}"/>
          </ac:spMkLst>
        </pc:spChg>
        <pc:spChg chg="add del mod">
          <ac:chgData name="Swapnil Adsul" userId="23c231c3-8daf-461b-a017-fa22e81edbbf" providerId="ADAL" clId="{0138B528-8CF8-4FF2-BEAF-F1C4D0B3D038}" dt="2020-07-06T04:47:08.516" v="1407" actId="21"/>
          <ac:spMkLst>
            <pc:docMk/>
            <pc:sldMk cId="328756860" sldId="563"/>
            <ac:spMk id="5" creationId="{3F544459-3883-4309-9756-13DECA64C654}"/>
          </ac:spMkLst>
        </pc:spChg>
        <pc:spChg chg="mod">
          <ac:chgData name="Swapnil Adsul" userId="23c231c3-8daf-461b-a017-fa22e81edbbf" providerId="ADAL" clId="{0138B528-8CF8-4FF2-BEAF-F1C4D0B3D038}" dt="2020-07-07T06:47:23.434" v="2935"/>
          <ac:spMkLst>
            <pc:docMk/>
            <pc:sldMk cId="328756860" sldId="563"/>
            <ac:spMk id="5" creationId="{F5F8FEF4-273F-4AEC-9D95-8061D59D30E0}"/>
          </ac:spMkLst>
        </pc:spChg>
        <pc:spChg chg="mod">
          <ac:chgData name="Swapnil Adsul" userId="23c231c3-8daf-461b-a017-fa22e81edbbf" providerId="ADAL" clId="{0138B528-8CF8-4FF2-BEAF-F1C4D0B3D038}" dt="2020-07-07T06:47:23.434" v="2935"/>
          <ac:spMkLst>
            <pc:docMk/>
            <pc:sldMk cId="328756860" sldId="563"/>
            <ac:spMk id="6" creationId="{4D9E8F0C-446A-4917-83F2-7F3EB2EF3557}"/>
          </ac:spMkLst>
        </pc:spChg>
        <pc:spChg chg="add del mod">
          <ac:chgData name="Swapnil Adsul" userId="23c231c3-8daf-461b-a017-fa22e81edbbf" providerId="ADAL" clId="{0138B528-8CF8-4FF2-BEAF-F1C4D0B3D038}" dt="2020-07-06T04:47:08.516" v="1407" actId="21"/>
          <ac:spMkLst>
            <pc:docMk/>
            <pc:sldMk cId="328756860" sldId="563"/>
            <ac:spMk id="7" creationId="{59EDAB3F-789F-4E58-A368-768B41D25DA3}"/>
          </ac:spMkLst>
        </pc:spChg>
        <pc:spChg chg="mod">
          <ac:chgData name="Swapnil Adsul" userId="23c231c3-8daf-461b-a017-fa22e81edbbf" providerId="ADAL" clId="{0138B528-8CF8-4FF2-BEAF-F1C4D0B3D038}" dt="2020-07-07T06:47:23.434" v="2935"/>
          <ac:spMkLst>
            <pc:docMk/>
            <pc:sldMk cId="328756860" sldId="563"/>
            <ac:spMk id="8" creationId="{2B1A6E79-D5C0-40FD-9FC4-6B0CC78FD99F}"/>
          </ac:spMkLst>
        </pc:spChg>
        <pc:spChg chg="mod">
          <ac:chgData name="Swapnil Adsul" userId="23c231c3-8daf-461b-a017-fa22e81edbbf" providerId="ADAL" clId="{0138B528-8CF8-4FF2-BEAF-F1C4D0B3D038}" dt="2020-07-07T06:47:23.434" v="2935"/>
          <ac:spMkLst>
            <pc:docMk/>
            <pc:sldMk cId="328756860" sldId="563"/>
            <ac:spMk id="10" creationId="{59CC337D-99F9-4CA9-85B9-EB94D04D0E07}"/>
          </ac:spMkLst>
        </pc:spChg>
        <pc:spChg chg="mod">
          <ac:chgData name="Swapnil Adsul" userId="23c231c3-8daf-461b-a017-fa22e81edbbf" providerId="ADAL" clId="{0138B528-8CF8-4FF2-BEAF-F1C4D0B3D038}" dt="2020-07-07T06:47:23.434" v="2935"/>
          <ac:spMkLst>
            <pc:docMk/>
            <pc:sldMk cId="328756860" sldId="563"/>
            <ac:spMk id="12" creationId="{3D741361-A273-426E-8EE8-81DEB3F66C19}"/>
          </ac:spMkLst>
        </pc:spChg>
        <pc:spChg chg="mod">
          <ac:chgData name="Swapnil Adsul" userId="23c231c3-8daf-461b-a017-fa22e81edbbf" providerId="ADAL" clId="{0138B528-8CF8-4FF2-BEAF-F1C4D0B3D038}" dt="2020-07-07T06:47:23.434" v="2935"/>
          <ac:spMkLst>
            <pc:docMk/>
            <pc:sldMk cId="328756860" sldId="563"/>
            <ac:spMk id="13" creationId="{C75966B8-2AA5-4457-80D5-021487EDE84D}"/>
          </ac:spMkLst>
        </pc:spChg>
        <pc:spChg chg="mod">
          <ac:chgData name="Swapnil Adsul" userId="23c231c3-8daf-461b-a017-fa22e81edbbf" providerId="ADAL" clId="{0138B528-8CF8-4FF2-BEAF-F1C4D0B3D038}" dt="2020-07-07T06:47:23.434" v="2935"/>
          <ac:spMkLst>
            <pc:docMk/>
            <pc:sldMk cId="328756860" sldId="563"/>
            <ac:spMk id="15" creationId="{78CDB77F-0C37-4D47-8828-A16EDA945FC5}"/>
          </ac:spMkLst>
        </pc:spChg>
        <pc:spChg chg="mod">
          <ac:chgData name="Swapnil Adsul" userId="23c231c3-8daf-461b-a017-fa22e81edbbf" providerId="ADAL" clId="{0138B528-8CF8-4FF2-BEAF-F1C4D0B3D038}" dt="2020-07-07T06:47:23.434" v="2935"/>
          <ac:spMkLst>
            <pc:docMk/>
            <pc:sldMk cId="328756860" sldId="563"/>
            <ac:spMk id="16" creationId="{C7B8C074-1FFA-4BE5-A936-B3E549139D9F}"/>
          </ac:spMkLst>
        </pc:spChg>
        <pc:spChg chg="mod">
          <ac:chgData name="Swapnil Adsul" userId="23c231c3-8daf-461b-a017-fa22e81edbbf" providerId="ADAL" clId="{0138B528-8CF8-4FF2-BEAF-F1C4D0B3D038}" dt="2020-07-07T06:47:23.434" v="2935"/>
          <ac:spMkLst>
            <pc:docMk/>
            <pc:sldMk cId="328756860" sldId="563"/>
            <ac:spMk id="18" creationId="{88DF3739-0D45-4421-ADE1-60DE67BFBDF4}"/>
          </ac:spMkLst>
        </pc:spChg>
        <pc:spChg chg="mod">
          <ac:chgData name="Swapnil Adsul" userId="23c231c3-8daf-461b-a017-fa22e81edbbf" providerId="ADAL" clId="{0138B528-8CF8-4FF2-BEAF-F1C4D0B3D038}" dt="2020-07-07T06:47:23.434" v="2935"/>
          <ac:spMkLst>
            <pc:docMk/>
            <pc:sldMk cId="328756860" sldId="563"/>
            <ac:spMk id="19" creationId="{9B54496E-7595-4990-86A1-562171513827}"/>
          </ac:spMkLst>
        </pc:spChg>
        <pc:grpChg chg="add mod">
          <ac:chgData name="Swapnil Adsul" userId="23c231c3-8daf-461b-a017-fa22e81edbbf" providerId="ADAL" clId="{0138B528-8CF8-4FF2-BEAF-F1C4D0B3D038}" dt="2020-07-07T06:47:23.434" v="2935"/>
          <ac:grpSpMkLst>
            <pc:docMk/>
            <pc:sldMk cId="328756860" sldId="563"/>
            <ac:grpSpMk id="4" creationId="{5A7252BB-DCBE-4BA6-AFA3-915084777A53}"/>
          </ac:grpSpMkLst>
        </pc:grpChg>
        <pc:grpChg chg="add mod">
          <ac:chgData name="Swapnil Adsul" userId="23c231c3-8daf-461b-a017-fa22e81edbbf" providerId="ADAL" clId="{0138B528-8CF8-4FF2-BEAF-F1C4D0B3D038}" dt="2020-07-07T06:47:23.434" v="2935"/>
          <ac:grpSpMkLst>
            <pc:docMk/>
            <pc:sldMk cId="328756860" sldId="563"/>
            <ac:grpSpMk id="7" creationId="{66A0ACD2-82BB-4BAA-9E71-F5C05EB6B84A}"/>
          </ac:grpSpMkLst>
        </pc:grpChg>
        <pc:grpChg chg="add mod">
          <ac:chgData name="Swapnil Adsul" userId="23c231c3-8daf-461b-a017-fa22e81edbbf" providerId="ADAL" clId="{0138B528-8CF8-4FF2-BEAF-F1C4D0B3D038}" dt="2020-07-07T06:47:23.434" v="2935"/>
          <ac:grpSpMkLst>
            <pc:docMk/>
            <pc:sldMk cId="328756860" sldId="563"/>
            <ac:grpSpMk id="11" creationId="{62154A3A-240E-44F7-8A49-1D2A16726ACE}"/>
          </ac:grpSpMkLst>
        </pc:grpChg>
        <pc:grpChg chg="add mod">
          <ac:chgData name="Swapnil Adsul" userId="23c231c3-8daf-461b-a017-fa22e81edbbf" providerId="ADAL" clId="{0138B528-8CF8-4FF2-BEAF-F1C4D0B3D038}" dt="2020-07-07T06:47:23.434" v="2935"/>
          <ac:grpSpMkLst>
            <pc:docMk/>
            <pc:sldMk cId="328756860" sldId="563"/>
            <ac:grpSpMk id="14" creationId="{A42BD88E-0E64-4531-A3D7-606736FD0CB9}"/>
          </ac:grpSpMkLst>
        </pc:grpChg>
        <pc:grpChg chg="add mod">
          <ac:chgData name="Swapnil Adsul" userId="23c231c3-8daf-461b-a017-fa22e81edbbf" providerId="ADAL" clId="{0138B528-8CF8-4FF2-BEAF-F1C4D0B3D038}" dt="2020-07-07T06:47:23.434" v="2935"/>
          <ac:grpSpMkLst>
            <pc:docMk/>
            <pc:sldMk cId="328756860" sldId="563"/>
            <ac:grpSpMk id="17" creationId="{5B140ED7-8C00-47E6-BD61-CD503E81DFF9}"/>
          </ac:grpSpMkLst>
        </pc:grpChg>
        <pc:graphicFrameChg chg="del mod modGraphic">
          <ac:chgData name="Swapnil Adsul" userId="23c231c3-8daf-461b-a017-fa22e81edbbf" providerId="ADAL" clId="{0138B528-8CF8-4FF2-BEAF-F1C4D0B3D038}" dt="2020-07-06T10:41:16.251" v="1585" actId="478"/>
          <ac:graphicFrameMkLst>
            <pc:docMk/>
            <pc:sldMk cId="328756860" sldId="563"/>
            <ac:graphicFrameMk id="3" creationId="{4AC16F86-82D8-41F3-A574-2CEF9ADD650C}"/>
          </ac:graphicFrameMkLst>
        </pc:graphicFrameChg>
        <pc:graphicFrameChg chg="add del">
          <ac:chgData name="Swapnil Adsul" userId="23c231c3-8daf-461b-a017-fa22e81edbbf" providerId="ADAL" clId="{0138B528-8CF8-4FF2-BEAF-F1C4D0B3D038}" dt="2020-07-07T06:47:22.602" v="2934" actId="478"/>
          <ac:graphicFrameMkLst>
            <pc:docMk/>
            <pc:sldMk cId="328756860" sldId="563"/>
            <ac:graphicFrameMk id="9" creationId="{2AF85291-C657-41FA-A622-E7E952DDBAFB}"/>
          </ac:graphicFrameMkLst>
        </pc:graphicFrameChg>
      </pc:sldChg>
      <pc:sldChg chg="addSp delSp modSp mod">
        <pc:chgData name="Swapnil Adsul" userId="23c231c3-8daf-461b-a017-fa22e81edbbf" providerId="ADAL" clId="{0138B528-8CF8-4FF2-BEAF-F1C4D0B3D038}" dt="2020-07-07T06:46:50.642" v="2908" actId="1035"/>
        <pc:sldMkLst>
          <pc:docMk/>
          <pc:sldMk cId="958518686" sldId="564"/>
        </pc:sldMkLst>
        <pc:spChg chg="mod">
          <ac:chgData name="Swapnil Adsul" userId="23c231c3-8daf-461b-a017-fa22e81edbbf" providerId="ADAL" clId="{0138B528-8CF8-4FF2-BEAF-F1C4D0B3D038}" dt="2020-07-07T06:46:50.642" v="2908" actId="1035"/>
          <ac:spMkLst>
            <pc:docMk/>
            <pc:sldMk cId="958518686" sldId="564"/>
            <ac:spMk id="2" creationId="{B49AF421-F71D-4E4F-9AD6-2B53B3E4BCD6}"/>
          </ac:spMkLst>
        </pc:spChg>
        <pc:spChg chg="mod">
          <ac:chgData name="Swapnil Adsul" userId="23c231c3-8daf-461b-a017-fa22e81edbbf" providerId="ADAL" clId="{0138B528-8CF8-4FF2-BEAF-F1C4D0B3D038}" dt="2020-07-07T06:46:23.843" v="2896"/>
          <ac:spMkLst>
            <pc:docMk/>
            <pc:sldMk cId="958518686" sldId="564"/>
            <ac:spMk id="6" creationId="{83312D7E-10A9-47C4-9BCA-F136D0BA0BCC}"/>
          </ac:spMkLst>
        </pc:spChg>
        <pc:spChg chg="mod">
          <ac:chgData name="Swapnil Adsul" userId="23c231c3-8daf-461b-a017-fa22e81edbbf" providerId="ADAL" clId="{0138B528-8CF8-4FF2-BEAF-F1C4D0B3D038}" dt="2020-07-07T06:46:23.843" v="2896"/>
          <ac:spMkLst>
            <pc:docMk/>
            <pc:sldMk cId="958518686" sldId="564"/>
            <ac:spMk id="7" creationId="{2236EC45-788E-49C5-94FD-8998C244EF01}"/>
          </ac:spMkLst>
        </pc:spChg>
        <pc:spChg chg="add del mod">
          <ac:chgData name="Swapnil Adsul" userId="23c231c3-8daf-461b-a017-fa22e81edbbf" providerId="ADAL" clId="{0138B528-8CF8-4FF2-BEAF-F1C4D0B3D038}" dt="2020-07-06T10:42:33.773" v="1606" actId="21"/>
          <ac:spMkLst>
            <pc:docMk/>
            <pc:sldMk cId="958518686" sldId="564"/>
            <ac:spMk id="7" creationId="{64A3D783-139D-41F9-A427-7C825513E9E4}"/>
          </ac:spMkLst>
        </pc:spChg>
        <pc:spChg chg="mod">
          <ac:chgData name="Swapnil Adsul" userId="23c231c3-8daf-461b-a017-fa22e81edbbf" providerId="ADAL" clId="{0138B528-8CF8-4FF2-BEAF-F1C4D0B3D038}" dt="2020-07-07T06:46:23.843" v="2896"/>
          <ac:spMkLst>
            <pc:docMk/>
            <pc:sldMk cId="958518686" sldId="564"/>
            <ac:spMk id="9" creationId="{0A5563BC-6EE0-4621-8912-72616DBE83B5}"/>
          </ac:spMkLst>
        </pc:spChg>
        <pc:spChg chg="mod">
          <ac:chgData name="Swapnil Adsul" userId="23c231c3-8daf-461b-a017-fa22e81edbbf" providerId="ADAL" clId="{0138B528-8CF8-4FF2-BEAF-F1C4D0B3D038}" dt="2020-07-07T06:46:23.843" v="2896"/>
          <ac:spMkLst>
            <pc:docMk/>
            <pc:sldMk cId="958518686" sldId="564"/>
            <ac:spMk id="10" creationId="{98531BA9-4526-4780-9C9F-C7EF1AFEA666}"/>
          </ac:spMkLst>
        </pc:spChg>
        <pc:spChg chg="mod">
          <ac:chgData name="Swapnil Adsul" userId="23c231c3-8daf-461b-a017-fa22e81edbbf" providerId="ADAL" clId="{0138B528-8CF8-4FF2-BEAF-F1C4D0B3D038}" dt="2020-07-07T06:46:23.843" v="2896"/>
          <ac:spMkLst>
            <pc:docMk/>
            <pc:sldMk cId="958518686" sldId="564"/>
            <ac:spMk id="12" creationId="{CB330C4C-60C8-456C-AC51-2ECC9A13ADB2}"/>
          </ac:spMkLst>
        </pc:spChg>
        <pc:spChg chg="mod">
          <ac:chgData name="Swapnil Adsul" userId="23c231c3-8daf-461b-a017-fa22e81edbbf" providerId="ADAL" clId="{0138B528-8CF8-4FF2-BEAF-F1C4D0B3D038}" dt="2020-07-07T06:46:23.843" v="2896"/>
          <ac:spMkLst>
            <pc:docMk/>
            <pc:sldMk cId="958518686" sldId="564"/>
            <ac:spMk id="13" creationId="{E5039F68-3AE4-4D87-BBF3-9C65ACAC408F}"/>
          </ac:spMkLst>
        </pc:spChg>
        <pc:spChg chg="mod">
          <ac:chgData name="Swapnil Adsul" userId="23c231c3-8daf-461b-a017-fa22e81edbbf" providerId="ADAL" clId="{0138B528-8CF8-4FF2-BEAF-F1C4D0B3D038}" dt="2020-07-07T06:46:23.843" v="2896"/>
          <ac:spMkLst>
            <pc:docMk/>
            <pc:sldMk cId="958518686" sldId="564"/>
            <ac:spMk id="15" creationId="{D518B148-0B45-411E-99B4-F5D9D70CE69D}"/>
          </ac:spMkLst>
        </pc:spChg>
        <pc:spChg chg="mod">
          <ac:chgData name="Swapnil Adsul" userId="23c231c3-8daf-461b-a017-fa22e81edbbf" providerId="ADAL" clId="{0138B528-8CF8-4FF2-BEAF-F1C4D0B3D038}" dt="2020-07-07T06:46:23.843" v="2896"/>
          <ac:spMkLst>
            <pc:docMk/>
            <pc:sldMk cId="958518686" sldId="564"/>
            <ac:spMk id="16" creationId="{271A533B-605F-4E4A-B161-6FE3D45C0D6C}"/>
          </ac:spMkLst>
        </pc:spChg>
        <pc:spChg chg="mod">
          <ac:chgData name="Swapnil Adsul" userId="23c231c3-8daf-461b-a017-fa22e81edbbf" providerId="ADAL" clId="{0138B528-8CF8-4FF2-BEAF-F1C4D0B3D038}" dt="2020-07-07T06:46:23.843" v="2896"/>
          <ac:spMkLst>
            <pc:docMk/>
            <pc:sldMk cId="958518686" sldId="564"/>
            <ac:spMk id="18" creationId="{E002FC12-D304-4597-A7A2-AA2567C92319}"/>
          </ac:spMkLst>
        </pc:spChg>
        <pc:spChg chg="mod">
          <ac:chgData name="Swapnil Adsul" userId="23c231c3-8daf-461b-a017-fa22e81edbbf" providerId="ADAL" clId="{0138B528-8CF8-4FF2-BEAF-F1C4D0B3D038}" dt="2020-07-07T06:46:23.843" v="2896"/>
          <ac:spMkLst>
            <pc:docMk/>
            <pc:sldMk cId="958518686" sldId="564"/>
            <ac:spMk id="19" creationId="{8CC31534-83F2-4BC0-9670-303E65FBE3C2}"/>
          </ac:spMkLst>
        </pc:spChg>
        <pc:grpChg chg="add mod">
          <ac:chgData name="Swapnil Adsul" userId="23c231c3-8daf-461b-a017-fa22e81edbbf" providerId="ADAL" clId="{0138B528-8CF8-4FF2-BEAF-F1C4D0B3D038}" dt="2020-07-07T06:46:23.843" v="2896"/>
          <ac:grpSpMkLst>
            <pc:docMk/>
            <pc:sldMk cId="958518686" sldId="564"/>
            <ac:grpSpMk id="4" creationId="{591CA139-6242-438E-9DF9-44D6A8B9198A}"/>
          </ac:grpSpMkLst>
        </pc:grpChg>
        <pc:grpChg chg="add mod">
          <ac:chgData name="Swapnil Adsul" userId="23c231c3-8daf-461b-a017-fa22e81edbbf" providerId="ADAL" clId="{0138B528-8CF8-4FF2-BEAF-F1C4D0B3D038}" dt="2020-07-07T06:46:23.843" v="2896"/>
          <ac:grpSpMkLst>
            <pc:docMk/>
            <pc:sldMk cId="958518686" sldId="564"/>
            <ac:grpSpMk id="8" creationId="{EE2F8361-6601-4E51-8257-092393D8D658}"/>
          </ac:grpSpMkLst>
        </pc:grpChg>
        <pc:grpChg chg="add mod">
          <ac:chgData name="Swapnil Adsul" userId="23c231c3-8daf-461b-a017-fa22e81edbbf" providerId="ADAL" clId="{0138B528-8CF8-4FF2-BEAF-F1C4D0B3D038}" dt="2020-07-07T06:46:23.843" v="2896"/>
          <ac:grpSpMkLst>
            <pc:docMk/>
            <pc:sldMk cId="958518686" sldId="564"/>
            <ac:grpSpMk id="11" creationId="{6E70C141-4AAD-46FF-A7DD-CEABEF711B63}"/>
          </ac:grpSpMkLst>
        </pc:grpChg>
        <pc:grpChg chg="add mod">
          <ac:chgData name="Swapnil Adsul" userId="23c231c3-8daf-461b-a017-fa22e81edbbf" providerId="ADAL" clId="{0138B528-8CF8-4FF2-BEAF-F1C4D0B3D038}" dt="2020-07-07T06:46:23.843" v="2896"/>
          <ac:grpSpMkLst>
            <pc:docMk/>
            <pc:sldMk cId="958518686" sldId="564"/>
            <ac:grpSpMk id="14" creationId="{23B8B62E-F73D-4903-A19D-03743880C572}"/>
          </ac:grpSpMkLst>
        </pc:grpChg>
        <pc:grpChg chg="add mod">
          <ac:chgData name="Swapnil Adsul" userId="23c231c3-8daf-461b-a017-fa22e81edbbf" providerId="ADAL" clId="{0138B528-8CF8-4FF2-BEAF-F1C4D0B3D038}" dt="2020-07-07T06:46:23.843" v="2896"/>
          <ac:grpSpMkLst>
            <pc:docMk/>
            <pc:sldMk cId="958518686" sldId="564"/>
            <ac:grpSpMk id="17" creationId="{30C02382-558C-42B6-81C2-5F2A087D99C8}"/>
          </ac:grpSpMkLst>
        </pc:grpChg>
        <pc:graphicFrameChg chg="del mod modGraphic">
          <ac:chgData name="Swapnil Adsul" userId="23c231c3-8daf-461b-a017-fa22e81edbbf" providerId="ADAL" clId="{0138B528-8CF8-4FF2-BEAF-F1C4D0B3D038}" dt="2020-07-06T10:41:46.507" v="1590" actId="478"/>
          <ac:graphicFrameMkLst>
            <pc:docMk/>
            <pc:sldMk cId="958518686" sldId="564"/>
            <ac:graphicFrameMk id="3" creationId="{11FC06F2-6D6E-4ACD-8024-300AF38A7469}"/>
          </ac:graphicFrameMkLst>
        </pc:graphicFrameChg>
        <pc:graphicFrameChg chg="add del mod">
          <ac:chgData name="Swapnil Adsul" userId="23c231c3-8daf-461b-a017-fa22e81edbbf" providerId="ADAL" clId="{0138B528-8CF8-4FF2-BEAF-F1C4D0B3D038}" dt="2020-07-07T06:46:36.719" v="2898" actId="478"/>
          <ac:graphicFrameMkLst>
            <pc:docMk/>
            <pc:sldMk cId="958518686" sldId="564"/>
            <ac:graphicFrameMk id="5" creationId="{87E9DA82-004E-425A-A0BD-F20795FD4334}"/>
          </ac:graphicFrameMkLst>
        </pc:graphicFrameChg>
      </pc:sldChg>
      <pc:sldChg chg="addSp delSp modSp mod">
        <pc:chgData name="Swapnil Adsul" userId="23c231c3-8daf-461b-a017-fa22e81edbbf" providerId="ADAL" clId="{0138B528-8CF8-4FF2-BEAF-F1C4D0B3D038}" dt="2020-07-07T06:39:26.107" v="2762" actId="12788"/>
        <pc:sldMkLst>
          <pc:docMk/>
          <pc:sldMk cId="3348589989" sldId="566"/>
        </pc:sldMkLst>
        <pc:spChg chg="add mod">
          <ac:chgData name="Swapnil Adsul" userId="23c231c3-8daf-461b-a017-fa22e81edbbf" providerId="ADAL" clId="{0138B528-8CF8-4FF2-BEAF-F1C4D0B3D038}" dt="2020-07-07T06:33:02.604" v="2716" actId="1036"/>
          <ac:spMkLst>
            <pc:docMk/>
            <pc:sldMk cId="3348589989" sldId="566"/>
            <ac:spMk id="2" creationId="{3D8F8830-74B2-4560-8EC8-846D809BD79B}"/>
          </ac:spMkLst>
        </pc:spChg>
        <pc:spChg chg="add del mod">
          <ac:chgData name="Swapnil Adsul" userId="23c231c3-8daf-461b-a017-fa22e81edbbf" providerId="ADAL" clId="{0138B528-8CF8-4FF2-BEAF-F1C4D0B3D038}" dt="2020-07-06T10:43:07.984" v="1616" actId="21"/>
          <ac:spMkLst>
            <pc:docMk/>
            <pc:sldMk cId="3348589989" sldId="566"/>
            <ac:spMk id="3" creationId="{255547ED-F943-43AF-AEA9-E0589DAFFE83}"/>
          </ac:spMkLst>
        </pc:spChg>
        <pc:spChg chg="add del">
          <ac:chgData name="Swapnil Adsul" userId="23c231c3-8daf-461b-a017-fa22e81edbbf" providerId="ADAL" clId="{0138B528-8CF8-4FF2-BEAF-F1C4D0B3D038}" dt="2020-07-06T11:00:44.169" v="1634" actId="21"/>
          <ac:spMkLst>
            <pc:docMk/>
            <pc:sldMk cId="3348589989" sldId="566"/>
            <ac:spMk id="4" creationId="{46F4283E-3B24-474B-B665-CD9EA135E31B}"/>
          </ac:spMkLst>
        </pc:spChg>
        <pc:spChg chg="del mod topLvl">
          <ac:chgData name="Swapnil Adsul" userId="23c231c3-8daf-461b-a017-fa22e81edbbf" providerId="ADAL" clId="{0138B528-8CF8-4FF2-BEAF-F1C4D0B3D038}" dt="2020-07-03T11:20:56.318" v="484" actId="478"/>
          <ac:spMkLst>
            <pc:docMk/>
            <pc:sldMk cId="3348589989" sldId="566"/>
            <ac:spMk id="4" creationId="{AF66335D-35E8-45AB-918B-D963C17EE7F7}"/>
          </ac:spMkLst>
        </pc:spChg>
        <pc:spChg chg="mod topLvl">
          <ac:chgData name="Swapnil Adsul" userId="23c231c3-8daf-461b-a017-fa22e81edbbf" providerId="ADAL" clId="{0138B528-8CF8-4FF2-BEAF-F1C4D0B3D038}" dt="2020-07-07T06:33:02.604" v="2716" actId="1036"/>
          <ac:spMkLst>
            <pc:docMk/>
            <pc:sldMk cId="3348589989" sldId="566"/>
            <ac:spMk id="5" creationId="{6CE08BAF-326B-479D-A8A0-498D3CE298E1}"/>
          </ac:spMkLst>
        </pc:spChg>
        <pc:spChg chg="mod">
          <ac:chgData name="Swapnil Adsul" userId="23c231c3-8daf-461b-a017-fa22e81edbbf" providerId="ADAL" clId="{0138B528-8CF8-4FF2-BEAF-F1C4D0B3D038}" dt="2020-07-07T06:36:56.572" v="2740" actId="1038"/>
          <ac:spMkLst>
            <pc:docMk/>
            <pc:sldMk cId="3348589989" sldId="566"/>
            <ac:spMk id="6" creationId="{510FF4FD-402A-4375-AF5E-992E5068711C}"/>
          </ac:spMkLst>
        </pc:spChg>
        <pc:grpChg chg="del">
          <ac:chgData name="Swapnil Adsul" userId="23c231c3-8daf-461b-a017-fa22e81edbbf" providerId="ADAL" clId="{0138B528-8CF8-4FF2-BEAF-F1C4D0B3D038}" dt="2020-07-03T10:54:37.027" v="398" actId="165"/>
          <ac:grpSpMkLst>
            <pc:docMk/>
            <pc:sldMk cId="3348589989" sldId="566"/>
            <ac:grpSpMk id="3" creationId="{8279975C-7343-42B8-AF0A-346EEC26D4C5}"/>
          </ac:grpSpMkLst>
        </pc:grpChg>
        <pc:picChg chg="add del mod">
          <ac:chgData name="Swapnil Adsul" userId="23c231c3-8daf-461b-a017-fa22e81edbbf" providerId="ADAL" clId="{0138B528-8CF8-4FF2-BEAF-F1C4D0B3D038}" dt="2020-07-07T06:32:14.608" v="2676" actId="478"/>
          <ac:picMkLst>
            <pc:docMk/>
            <pc:sldMk cId="3348589989" sldId="566"/>
            <ac:picMk id="3" creationId="{5D208305-F148-414A-8D39-FF9CD395FCA7}"/>
          </ac:picMkLst>
        </pc:picChg>
        <pc:picChg chg="add del mod">
          <ac:chgData name="Swapnil Adsul" userId="23c231c3-8daf-461b-a017-fa22e81edbbf" providerId="ADAL" clId="{0138B528-8CF8-4FF2-BEAF-F1C4D0B3D038}" dt="2020-07-07T06:32:36.436" v="2681" actId="478"/>
          <ac:picMkLst>
            <pc:docMk/>
            <pc:sldMk cId="3348589989" sldId="566"/>
            <ac:picMk id="4" creationId="{3203565D-3A8E-466F-B726-F6D2C9EC9838}"/>
          </ac:picMkLst>
        </pc:picChg>
        <pc:picChg chg="add mod">
          <ac:chgData name="Swapnil Adsul" userId="23c231c3-8daf-461b-a017-fa22e81edbbf" providerId="ADAL" clId="{0138B528-8CF8-4FF2-BEAF-F1C4D0B3D038}" dt="2020-07-07T06:39:26.107" v="2762" actId="12788"/>
          <ac:picMkLst>
            <pc:docMk/>
            <pc:sldMk cId="3348589989" sldId="566"/>
            <ac:picMk id="7" creationId="{7A05C2CA-E7F4-44E9-864D-340EC97EADFA}"/>
          </ac:picMkLst>
        </pc:picChg>
        <pc:picChg chg="add mod">
          <ac:chgData name="Swapnil Adsul" userId="23c231c3-8daf-461b-a017-fa22e81edbbf" providerId="ADAL" clId="{0138B528-8CF8-4FF2-BEAF-F1C4D0B3D038}" dt="2020-07-07T06:39:26.107" v="2762" actId="12788"/>
          <ac:picMkLst>
            <pc:docMk/>
            <pc:sldMk cId="3348589989" sldId="566"/>
            <ac:picMk id="8" creationId="{97B09365-6162-4303-8363-0EB06B4E7002}"/>
          </ac:picMkLst>
        </pc:picChg>
        <pc:picChg chg="add mod">
          <ac:chgData name="Swapnil Adsul" userId="23c231c3-8daf-461b-a017-fa22e81edbbf" providerId="ADAL" clId="{0138B528-8CF8-4FF2-BEAF-F1C4D0B3D038}" dt="2020-07-07T06:39:26.107" v="2762" actId="12788"/>
          <ac:picMkLst>
            <pc:docMk/>
            <pc:sldMk cId="3348589989" sldId="566"/>
            <ac:picMk id="9" creationId="{BDB8C7E9-6F5E-4F10-92E6-E794AAEC953F}"/>
          </ac:picMkLst>
        </pc:picChg>
        <pc:picChg chg="add mod">
          <ac:chgData name="Swapnil Adsul" userId="23c231c3-8daf-461b-a017-fa22e81edbbf" providerId="ADAL" clId="{0138B528-8CF8-4FF2-BEAF-F1C4D0B3D038}" dt="2020-07-07T06:39:26.107" v="2762" actId="12788"/>
          <ac:picMkLst>
            <pc:docMk/>
            <pc:sldMk cId="3348589989" sldId="566"/>
            <ac:picMk id="10" creationId="{64003D46-239D-431E-835B-86E56B9B67BF}"/>
          </ac:picMkLst>
        </pc:picChg>
      </pc:sldChg>
      <pc:sldChg chg="addSp delSp modSp mod">
        <pc:chgData name="Swapnil Adsul" userId="23c231c3-8daf-461b-a017-fa22e81edbbf" providerId="ADAL" clId="{0138B528-8CF8-4FF2-BEAF-F1C4D0B3D038}" dt="2020-07-07T06:09:20.953" v="2591" actId="1036"/>
        <pc:sldMkLst>
          <pc:docMk/>
          <pc:sldMk cId="923056110" sldId="567"/>
        </pc:sldMkLst>
        <pc:spChg chg="add del mod">
          <ac:chgData name="Swapnil Adsul" userId="23c231c3-8daf-461b-a017-fa22e81edbbf" providerId="ADAL" clId="{0138B528-8CF8-4FF2-BEAF-F1C4D0B3D038}" dt="2020-07-06T11:11:10.263" v="1787" actId="21"/>
          <ac:spMkLst>
            <pc:docMk/>
            <pc:sldMk cId="923056110" sldId="567"/>
            <ac:spMk id="2" creationId="{1D2837FF-CD56-479D-8534-672AD2AFD8C2}"/>
          </ac:spMkLst>
        </pc:spChg>
        <pc:spChg chg="del mod topLvl">
          <ac:chgData name="Swapnil Adsul" userId="23c231c3-8daf-461b-a017-fa22e81edbbf" providerId="ADAL" clId="{0138B528-8CF8-4FF2-BEAF-F1C4D0B3D038}" dt="2020-07-03T11:21:11.676" v="488" actId="478"/>
          <ac:spMkLst>
            <pc:docMk/>
            <pc:sldMk cId="923056110" sldId="567"/>
            <ac:spMk id="3" creationId="{F943851B-3E5E-454B-96D0-2D13BAFDACC7}"/>
          </ac:spMkLst>
        </pc:spChg>
        <pc:spChg chg="mod topLvl">
          <ac:chgData name="Swapnil Adsul" userId="23c231c3-8daf-461b-a017-fa22e81edbbf" providerId="ADAL" clId="{0138B528-8CF8-4FF2-BEAF-F1C4D0B3D038}" dt="2020-07-07T06:09:20.953" v="2591" actId="1036"/>
          <ac:spMkLst>
            <pc:docMk/>
            <pc:sldMk cId="923056110" sldId="567"/>
            <ac:spMk id="4" creationId="{42C885D0-24FA-4A45-90AA-5E33E1392063}"/>
          </ac:spMkLst>
        </pc:spChg>
        <pc:spChg chg="mod">
          <ac:chgData name="Swapnil Adsul" userId="23c231c3-8daf-461b-a017-fa22e81edbbf" providerId="ADAL" clId="{0138B528-8CF8-4FF2-BEAF-F1C4D0B3D038}" dt="2020-07-07T06:09:20.953" v="2591" actId="1036"/>
          <ac:spMkLst>
            <pc:docMk/>
            <pc:sldMk cId="923056110" sldId="567"/>
            <ac:spMk id="5" creationId="{513BD271-7027-458F-AB89-BCFA29C79B84}"/>
          </ac:spMkLst>
        </pc:spChg>
        <pc:spChg chg="mod">
          <ac:chgData name="Swapnil Adsul" userId="23c231c3-8daf-461b-a017-fa22e81edbbf" providerId="ADAL" clId="{0138B528-8CF8-4FF2-BEAF-F1C4D0B3D038}" dt="2020-07-07T06:09:20.953" v="2591" actId="1036"/>
          <ac:spMkLst>
            <pc:docMk/>
            <pc:sldMk cId="923056110" sldId="567"/>
            <ac:spMk id="6" creationId="{528958A3-160E-4BEC-9A9D-A453A6D855C2}"/>
          </ac:spMkLst>
        </pc:spChg>
        <pc:spChg chg="mod">
          <ac:chgData name="Swapnil Adsul" userId="23c231c3-8daf-461b-a017-fa22e81edbbf" providerId="ADAL" clId="{0138B528-8CF8-4FF2-BEAF-F1C4D0B3D038}" dt="2020-07-07T06:09:20.953" v="2591" actId="1036"/>
          <ac:spMkLst>
            <pc:docMk/>
            <pc:sldMk cId="923056110" sldId="567"/>
            <ac:spMk id="7" creationId="{568712A9-7B75-40A7-9FBB-F5117375D96A}"/>
          </ac:spMkLst>
        </pc:spChg>
        <pc:spChg chg="add mod">
          <ac:chgData name="Swapnil Adsul" userId="23c231c3-8daf-461b-a017-fa22e81edbbf" providerId="ADAL" clId="{0138B528-8CF8-4FF2-BEAF-F1C4D0B3D038}" dt="2020-07-07T06:09:20.953" v="2591" actId="1036"/>
          <ac:spMkLst>
            <pc:docMk/>
            <pc:sldMk cId="923056110" sldId="567"/>
            <ac:spMk id="10" creationId="{208A54B6-485D-4FBF-BDC5-EE1B69F74481}"/>
          </ac:spMkLst>
        </pc:spChg>
        <pc:grpChg chg="del">
          <ac:chgData name="Swapnil Adsul" userId="23c231c3-8daf-461b-a017-fa22e81edbbf" providerId="ADAL" clId="{0138B528-8CF8-4FF2-BEAF-F1C4D0B3D038}" dt="2020-07-03T11:21:09.581" v="487" actId="165"/>
          <ac:grpSpMkLst>
            <pc:docMk/>
            <pc:sldMk cId="923056110" sldId="567"/>
            <ac:grpSpMk id="2" creationId="{939F5AAF-1A32-46D4-8E7C-8BCCA65A642E}"/>
          </ac:grpSpMkLst>
        </pc:grpChg>
      </pc:sldChg>
      <pc:sldChg chg="addSp delSp modSp mod">
        <pc:chgData name="Swapnil Adsul" userId="23c231c3-8daf-461b-a017-fa22e81edbbf" providerId="ADAL" clId="{0138B528-8CF8-4FF2-BEAF-F1C4D0B3D038}" dt="2020-07-07T06:46:15.497" v="2894" actId="478"/>
        <pc:sldMkLst>
          <pc:docMk/>
          <pc:sldMk cId="379135280" sldId="568"/>
        </pc:sldMkLst>
        <pc:spChg chg="mod">
          <ac:chgData name="Swapnil Adsul" userId="23c231c3-8daf-461b-a017-fa22e81edbbf" providerId="ADAL" clId="{0138B528-8CF8-4FF2-BEAF-F1C4D0B3D038}" dt="2020-07-07T06:42:12.205" v="2816" actId="1035"/>
          <ac:spMkLst>
            <pc:docMk/>
            <pc:sldMk cId="379135280" sldId="568"/>
            <ac:spMk id="2" creationId="{D6D59E1B-F832-45EE-88D7-7C24596EC5C6}"/>
          </ac:spMkLst>
        </pc:spChg>
        <pc:spChg chg="add mod">
          <ac:chgData name="Swapnil Adsul" userId="23c231c3-8daf-461b-a017-fa22e81edbbf" providerId="ADAL" clId="{0138B528-8CF8-4FF2-BEAF-F1C4D0B3D038}" dt="2020-07-07T06:41:55.020" v="2798" actId="165"/>
          <ac:spMkLst>
            <pc:docMk/>
            <pc:sldMk cId="379135280" sldId="568"/>
            <ac:spMk id="3" creationId="{23682E0D-8716-43FE-8615-BC7B69D52EAF}"/>
          </ac:spMkLst>
        </pc:spChg>
        <pc:spChg chg="add mod">
          <ac:chgData name="Swapnil Adsul" userId="23c231c3-8daf-461b-a017-fa22e81edbbf" providerId="ADAL" clId="{0138B528-8CF8-4FF2-BEAF-F1C4D0B3D038}" dt="2020-07-07T06:45:10.021" v="2874"/>
          <ac:spMkLst>
            <pc:docMk/>
            <pc:sldMk cId="379135280" sldId="568"/>
            <ac:spMk id="7" creationId="{24041701-E95E-411A-B4A9-3FF77C2A7605}"/>
          </ac:spMkLst>
        </pc:spChg>
        <pc:spChg chg="add del mod">
          <ac:chgData name="Swapnil Adsul" userId="23c231c3-8daf-461b-a017-fa22e81edbbf" providerId="ADAL" clId="{0138B528-8CF8-4FF2-BEAF-F1C4D0B3D038}" dt="2020-07-06T10:43:30.571" v="1632" actId="21"/>
          <ac:spMkLst>
            <pc:docMk/>
            <pc:sldMk cId="379135280" sldId="568"/>
            <ac:spMk id="7" creationId="{FF3C805C-9FEA-40CC-A686-378411066EC7}"/>
          </ac:spMkLst>
        </pc:spChg>
        <pc:spChg chg="add del mod">
          <ac:chgData name="Swapnil Adsul" userId="23c231c3-8daf-461b-a017-fa22e81edbbf" providerId="ADAL" clId="{0138B528-8CF8-4FF2-BEAF-F1C4D0B3D038}" dt="2020-07-06T11:00:57.471" v="1637" actId="21"/>
          <ac:spMkLst>
            <pc:docMk/>
            <pc:sldMk cId="379135280" sldId="568"/>
            <ac:spMk id="9" creationId="{7EB1270C-D366-4860-A379-7E760D1B308D}"/>
          </ac:spMkLst>
        </pc:spChg>
        <pc:spChg chg="add mod">
          <ac:chgData name="Swapnil Adsul" userId="23c231c3-8daf-461b-a017-fa22e81edbbf" providerId="ADAL" clId="{0138B528-8CF8-4FF2-BEAF-F1C4D0B3D038}" dt="2020-07-07T06:41:55.020" v="2798" actId="165"/>
          <ac:spMkLst>
            <pc:docMk/>
            <pc:sldMk cId="379135280" sldId="568"/>
            <ac:spMk id="9" creationId="{C8CA0C7E-ED55-4499-B130-B6F12CEE7C1D}"/>
          </ac:spMkLst>
        </pc:spChg>
        <pc:spChg chg="add mod">
          <ac:chgData name="Swapnil Adsul" userId="23c231c3-8daf-461b-a017-fa22e81edbbf" providerId="ADAL" clId="{0138B528-8CF8-4FF2-BEAF-F1C4D0B3D038}" dt="2020-07-07T06:41:55.020" v="2798" actId="165"/>
          <ac:spMkLst>
            <pc:docMk/>
            <pc:sldMk cId="379135280" sldId="568"/>
            <ac:spMk id="11" creationId="{759BA44E-9E8C-46F1-A21B-FE61F9790BC9}"/>
          </ac:spMkLst>
        </pc:spChg>
        <pc:spChg chg="add del">
          <ac:chgData name="Swapnil Adsul" userId="23c231c3-8daf-461b-a017-fa22e81edbbf" providerId="ADAL" clId="{0138B528-8CF8-4FF2-BEAF-F1C4D0B3D038}" dt="2020-07-06T11:10:38.188" v="1779" actId="21"/>
          <ac:spMkLst>
            <pc:docMk/>
            <pc:sldMk cId="379135280" sldId="568"/>
            <ac:spMk id="11" creationId="{A0DB32F9-351A-425F-89CA-C1E568C1BC17}"/>
          </ac:spMkLst>
        </pc:spChg>
        <pc:spChg chg="mod">
          <ac:chgData name="Swapnil Adsul" userId="23c231c3-8daf-461b-a017-fa22e81edbbf" providerId="ADAL" clId="{0138B528-8CF8-4FF2-BEAF-F1C4D0B3D038}" dt="2020-07-07T06:41:55.020" v="2798" actId="165"/>
          <ac:spMkLst>
            <pc:docMk/>
            <pc:sldMk cId="379135280" sldId="568"/>
            <ac:spMk id="15" creationId="{A2E98E56-FECE-4224-9437-17089A2D88CE}"/>
          </ac:spMkLst>
        </pc:spChg>
        <pc:spChg chg="mod">
          <ac:chgData name="Swapnil Adsul" userId="23c231c3-8daf-461b-a017-fa22e81edbbf" providerId="ADAL" clId="{0138B528-8CF8-4FF2-BEAF-F1C4D0B3D038}" dt="2020-07-07T06:45:18.794" v="2877"/>
          <ac:spMkLst>
            <pc:docMk/>
            <pc:sldMk cId="379135280" sldId="568"/>
            <ac:spMk id="16" creationId="{74E201AE-8F27-4163-993E-4B91EBFC76E4}"/>
          </ac:spMkLst>
        </pc:spChg>
        <pc:spChg chg="mod">
          <ac:chgData name="Swapnil Adsul" userId="23c231c3-8daf-461b-a017-fa22e81edbbf" providerId="ADAL" clId="{0138B528-8CF8-4FF2-BEAF-F1C4D0B3D038}" dt="2020-07-07T06:41:55.020" v="2798" actId="165"/>
          <ac:spMkLst>
            <pc:docMk/>
            <pc:sldMk cId="379135280" sldId="568"/>
            <ac:spMk id="18" creationId="{65F7D4D2-55B3-4E66-AB27-08F4A63BCD0C}"/>
          </ac:spMkLst>
        </pc:spChg>
        <pc:spChg chg="mod">
          <ac:chgData name="Swapnil Adsul" userId="23c231c3-8daf-461b-a017-fa22e81edbbf" providerId="ADAL" clId="{0138B528-8CF8-4FF2-BEAF-F1C4D0B3D038}" dt="2020-07-07T06:45:25.865" v="2880"/>
          <ac:spMkLst>
            <pc:docMk/>
            <pc:sldMk cId="379135280" sldId="568"/>
            <ac:spMk id="19" creationId="{22C4DE9B-ADAB-4BA9-A72F-AAFF81DCB3D3}"/>
          </ac:spMkLst>
        </pc:spChg>
        <pc:spChg chg="mod topLvl">
          <ac:chgData name="Swapnil Adsul" userId="23c231c3-8daf-461b-a017-fa22e81edbbf" providerId="ADAL" clId="{0138B528-8CF8-4FF2-BEAF-F1C4D0B3D038}" dt="2020-07-07T06:46:03.946" v="2892" actId="164"/>
          <ac:spMkLst>
            <pc:docMk/>
            <pc:sldMk cId="379135280" sldId="568"/>
            <ac:spMk id="21" creationId="{6C9F7FCB-F310-4F64-A17B-978F2FB491CD}"/>
          </ac:spMkLst>
        </pc:spChg>
        <pc:spChg chg="mod topLvl">
          <ac:chgData name="Swapnil Adsul" userId="23c231c3-8daf-461b-a017-fa22e81edbbf" providerId="ADAL" clId="{0138B528-8CF8-4FF2-BEAF-F1C4D0B3D038}" dt="2020-07-07T06:46:03.946" v="2892" actId="164"/>
          <ac:spMkLst>
            <pc:docMk/>
            <pc:sldMk cId="379135280" sldId="568"/>
            <ac:spMk id="22" creationId="{D7FD0EF9-3EC4-4896-93AB-A4C63E191CAA}"/>
          </ac:spMkLst>
        </pc:spChg>
        <pc:grpChg chg="add mod topLvl">
          <ac:chgData name="Swapnil Adsul" userId="23c231c3-8daf-461b-a017-fa22e81edbbf" providerId="ADAL" clId="{0138B528-8CF8-4FF2-BEAF-F1C4D0B3D038}" dt="2020-07-07T06:43:13.707" v="2869" actId="1035"/>
          <ac:grpSpMkLst>
            <pc:docMk/>
            <pc:sldMk cId="379135280" sldId="568"/>
            <ac:grpSpMk id="12" creationId="{489C1C88-C898-408C-B4F3-05CC35EE883E}"/>
          </ac:grpSpMkLst>
        </pc:grpChg>
        <pc:grpChg chg="add mod topLvl">
          <ac:chgData name="Swapnil Adsul" userId="23c231c3-8daf-461b-a017-fa22e81edbbf" providerId="ADAL" clId="{0138B528-8CF8-4FF2-BEAF-F1C4D0B3D038}" dt="2020-07-07T06:43:13.707" v="2869" actId="1035"/>
          <ac:grpSpMkLst>
            <pc:docMk/>
            <pc:sldMk cId="379135280" sldId="568"/>
            <ac:grpSpMk id="13" creationId="{190AFFD1-0253-4061-BF33-817F91101186}"/>
          </ac:grpSpMkLst>
        </pc:grpChg>
        <pc:grpChg chg="add mod topLvl">
          <ac:chgData name="Swapnil Adsul" userId="23c231c3-8daf-461b-a017-fa22e81edbbf" providerId="ADAL" clId="{0138B528-8CF8-4FF2-BEAF-F1C4D0B3D038}" dt="2020-07-07T06:43:13.707" v="2869" actId="1035"/>
          <ac:grpSpMkLst>
            <pc:docMk/>
            <pc:sldMk cId="379135280" sldId="568"/>
            <ac:grpSpMk id="14" creationId="{177F2C12-0E28-4627-893B-BB6660999B58}"/>
          </ac:grpSpMkLst>
        </pc:grpChg>
        <pc:grpChg chg="add mod topLvl">
          <ac:chgData name="Swapnil Adsul" userId="23c231c3-8daf-461b-a017-fa22e81edbbf" providerId="ADAL" clId="{0138B528-8CF8-4FF2-BEAF-F1C4D0B3D038}" dt="2020-07-07T06:43:13.707" v="2869" actId="1035"/>
          <ac:grpSpMkLst>
            <pc:docMk/>
            <pc:sldMk cId="379135280" sldId="568"/>
            <ac:grpSpMk id="17" creationId="{7D9241FA-92E5-4963-8220-761C94E792B0}"/>
          </ac:grpSpMkLst>
        </pc:grpChg>
        <pc:grpChg chg="add del mod topLvl">
          <ac:chgData name="Swapnil Adsul" userId="23c231c3-8daf-461b-a017-fa22e81edbbf" providerId="ADAL" clId="{0138B528-8CF8-4FF2-BEAF-F1C4D0B3D038}" dt="2020-07-07T06:45:40.209" v="2884" actId="165"/>
          <ac:grpSpMkLst>
            <pc:docMk/>
            <pc:sldMk cId="379135280" sldId="568"/>
            <ac:grpSpMk id="20" creationId="{FDF36E85-DDCC-42B3-ABF8-06573841A308}"/>
          </ac:grpSpMkLst>
        </pc:grpChg>
        <pc:grpChg chg="add del mod">
          <ac:chgData name="Swapnil Adsul" userId="23c231c3-8daf-461b-a017-fa22e81edbbf" providerId="ADAL" clId="{0138B528-8CF8-4FF2-BEAF-F1C4D0B3D038}" dt="2020-07-07T06:41:55.020" v="2798" actId="165"/>
          <ac:grpSpMkLst>
            <pc:docMk/>
            <pc:sldMk cId="379135280" sldId="568"/>
            <ac:grpSpMk id="23" creationId="{F3C52066-C87F-4AD1-8483-7D47A3B1AD45}"/>
          </ac:grpSpMkLst>
        </pc:grpChg>
        <pc:grpChg chg="add mod">
          <ac:chgData name="Swapnil Adsul" userId="23c231c3-8daf-461b-a017-fa22e81edbbf" providerId="ADAL" clId="{0138B528-8CF8-4FF2-BEAF-F1C4D0B3D038}" dt="2020-07-07T06:46:09.711" v="2893" actId="12788"/>
          <ac:grpSpMkLst>
            <pc:docMk/>
            <pc:sldMk cId="379135280" sldId="568"/>
            <ac:grpSpMk id="26" creationId="{2AA4E48B-36EB-45F7-8CF8-FBBE6FDFF5E6}"/>
          </ac:grpSpMkLst>
        </pc:grpChg>
        <pc:graphicFrameChg chg="del mod modGraphic">
          <ac:chgData name="Swapnil Adsul" userId="23c231c3-8daf-461b-a017-fa22e81edbbf" providerId="ADAL" clId="{0138B528-8CF8-4FF2-BEAF-F1C4D0B3D038}" dt="2020-07-06T10:42:01.199" v="1594" actId="478"/>
          <ac:graphicFrameMkLst>
            <pc:docMk/>
            <pc:sldMk cId="379135280" sldId="568"/>
            <ac:graphicFrameMk id="3" creationId="{495BC9CC-3362-4E96-B041-BD2871918EA5}"/>
          </ac:graphicFrameMkLst>
        </pc:graphicFrameChg>
        <pc:graphicFrameChg chg="add del mod">
          <ac:chgData name="Swapnil Adsul" userId="23c231c3-8daf-461b-a017-fa22e81edbbf" providerId="ADAL" clId="{0138B528-8CF8-4FF2-BEAF-F1C4D0B3D038}" dt="2020-07-07T06:42:06.445" v="2803" actId="478"/>
          <ac:graphicFrameMkLst>
            <pc:docMk/>
            <pc:sldMk cId="379135280" sldId="568"/>
            <ac:graphicFrameMk id="5" creationId="{B92AC822-4B3B-4813-95D5-E3B53F64CFB7}"/>
          </ac:graphicFrameMkLst>
        </pc:graphicFrameChg>
        <pc:graphicFrameChg chg="add del mod">
          <ac:chgData name="Swapnil Adsul" userId="23c231c3-8daf-461b-a017-fa22e81edbbf" providerId="ADAL" clId="{0138B528-8CF8-4FF2-BEAF-F1C4D0B3D038}" dt="2020-07-07T06:46:15.497" v="2894" actId="478"/>
          <ac:graphicFrameMkLst>
            <pc:docMk/>
            <pc:sldMk cId="379135280" sldId="568"/>
            <ac:graphicFrameMk id="25" creationId="{A3A38DBE-E8C1-44B8-BCE5-6E913AFAB1D7}"/>
          </ac:graphicFrameMkLst>
        </pc:graphicFrameChg>
      </pc:sldChg>
      <pc:sldChg chg="modSp mod">
        <pc:chgData name="Swapnil Adsul" userId="23c231c3-8daf-461b-a017-fa22e81edbbf" providerId="ADAL" clId="{0138B528-8CF8-4FF2-BEAF-F1C4D0B3D038}" dt="2020-07-07T06:10:11.303" v="2612" actId="1037"/>
        <pc:sldMkLst>
          <pc:docMk/>
          <pc:sldMk cId="3979503593" sldId="569"/>
        </pc:sldMkLst>
        <pc:spChg chg="mod">
          <ac:chgData name="Swapnil Adsul" userId="23c231c3-8daf-461b-a017-fa22e81edbbf" providerId="ADAL" clId="{0138B528-8CF8-4FF2-BEAF-F1C4D0B3D038}" dt="2020-07-07T06:10:11.303" v="2612" actId="1037"/>
          <ac:spMkLst>
            <pc:docMk/>
            <pc:sldMk cId="3979503593" sldId="569"/>
            <ac:spMk id="2" creationId="{25ED2764-AA59-4A81-B6E5-062DB2ADDF03}"/>
          </ac:spMkLst>
        </pc:spChg>
      </pc:sldChg>
      <pc:sldChg chg="addSp delSp modSp mod">
        <pc:chgData name="Swapnil Adsul" userId="23c231c3-8daf-461b-a017-fa22e81edbbf" providerId="ADAL" clId="{0138B528-8CF8-4FF2-BEAF-F1C4D0B3D038}" dt="2020-07-07T06:47:15.880" v="2933" actId="14100"/>
        <pc:sldMkLst>
          <pc:docMk/>
          <pc:sldMk cId="2128256640" sldId="570"/>
        </pc:sldMkLst>
        <pc:spChg chg="mod">
          <ac:chgData name="Swapnil Adsul" userId="23c231c3-8daf-461b-a017-fa22e81edbbf" providerId="ADAL" clId="{0138B528-8CF8-4FF2-BEAF-F1C4D0B3D038}" dt="2020-07-07T06:47:15.880" v="2933" actId="14100"/>
          <ac:spMkLst>
            <pc:docMk/>
            <pc:sldMk cId="2128256640" sldId="570"/>
            <ac:spMk id="2" creationId="{D120059A-8125-40E1-8975-2342EBFEB550}"/>
          </ac:spMkLst>
        </pc:spChg>
        <pc:spChg chg="add del mod">
          <ac:chgData name="Swapnil Adsul" userId="23c231c3-8daf-461b-a017-fa22e81edbbf" providerId="ADAL" clId="{0138B528-8CF8-4FF2-BEAF-F1C4D0B3D038}" dt="2020-07-06T10:42:23.430" v="1603" actId="21"/>
          <ac:spMkLst>
            <pc:docMk/>
            <pc:sldMk cId="2128256640" sldId="570"/>
            <ac:spMk id="5" creationId="{612EF335-847C-440D-B4BE-3AB6B55866AE}"/>
          </ac:spMkLst>
        </pc:spChg>
        <pc:spChg chg="mod">
          <ac:chgData name="Swapnil Adsul" userId="23c231c3-8daf-461b-a017-fa22e81edbbf" providerId="ADAL" clId="{0138B528-8CF8-4FF2-BEAF-F1C4D0B3D038}" dt="2020-07-07T06:46:56.169" v="2910"/>
          <ac:spMkLst>
            <pc:docMk/>
            <pc:sldMk cId="2128256640" sldId="570"/>
            <ac:spMk id="5" creationId="{65C3EA02-DD61-4CDB-9E86-8FB8EAA24095}"/>
          </ac:spMkLst>
        </pc:spChg>
        <pc:spChg chg="mod">
          <ac:chgData name="Swapnil Adsul" userId="23c231c3-8daf-461b-a017-fa22e81edbbf" providerId="ADAL" clId="{0138B528-8CF8-4FF2-BEAF-F1C4D0B3D038}" dt="2020-07-07T06:46:56.169" v="2910"/>
          <ac:spMkLst>
            <pc:docMk/>
            <pc:sldMk cId="2128256640" sldId="570"/>
            <ac:spMk id="6" creationId="{CE9C8A04-A472-467A-BB81-285DBBD5E117}"/>
          </ac:spMkLst>
        </pc:spChg>
        <pc:spChg chg="add del mod">
          <ac:chgData name="Swapnil Adsul" userId="23c231c3-8daf-461b-a017-fa22e81edbbf" providerId="ADAL" clId="{0138B528-8CF8-4FF2-BEAF-F1C4D0B3D038}" dt="2020-07-06T10:42:13.280" v="1600" actId="478"/>
          <ac:spMkLst>
            <pc:docMk/>
            <pc:sldMk cId="2128256640" sldId="570"/>
            <ac:spMk id="7" creationId="{70832348-4BB1-474C-A1FB-445DA02A7006}"/>
          </ac:spMkLst>
        </pc:spChg>
        <pc:spChg chg="mod">
          <ac:chgData name="Swapnil Adsul" userId="23c231c3-8daf-461b-a017-fa22e81edbbf" providerId="ADAL" clId="{0138B528-8CF8-4FF2-BEAF-F1C4D0B3D038}" dt="2020-07-07T06:46:56.169" v="2910"/>
          <ac:spMkLst>
            <pc:docMk/>
            <pc:sldMk cId="2128256640" sldId="570"/>
            <ac:spMk id="8" creationId="{0BF0D5B8-9D83-4307-99A8-0264E0DDDAB0}"/>
          </ac:spMkLst>
        </pc:spChg>
        <pc:spChg chg="mod">
          <ac:chgData name="Swapnil Adsul" userId="23c231c3-8daf-461b-a017-fa22e81edbbf" providerId="ADAL" clId="{0138B528-8CF8-4FF2-BEAF-F1C4D0B3D038}" dt="2020-07-07T06:46:56.169" v="2910"/>
          <ac:spMkLst>
            <pc:docMk/>
            <pc:sldMk cId="2128256640" sldId="570"/>
            <ac:spMk id="9" creationId="{3AB31EF7-C3EE-4771-9D68-AD71CDFEF169}"/>
          </ac:spMkLst>
        </pc:spChg>
        <pc:spChg chg="mod">
          <ac:chgData name="Swapnil Adsul" userId="23c231c3-8daf-461b-a017-fa22e81edbbf" providerId="ADAL" clId="{0138B528-8CF8-4FF2-BEAF-F1C4D0B3D038}" dt="2020-07-07T06:46:56.169" v="2910"/>
          <ac:spMkLst>
            <pc:docMk/>
            <pc:sldMk cId="2128256640" sldId="570"/>
            <ac:spMk id="11" creationId="{C9AA333C-3CE1-4484-88D3-B78773AEAA77}"/>
          </ac:spMkLst>
        </pc:spChg>
        <pc:spChg chg="mod">
          <ac:chgData name="Swapnil Adsul" userId="23c231c3-8daf-461b-a017-fa22e81edbbf" providerId="ADAL" clId="{0138B528-8CF8-4FF2-BEAF-F1C4D0B3D038}" dt="2020-07-07T06:46:56.169" v="2910"/>
          <ac:spMkLst>
            <pc:docMk/>
            <pc:sldMk cId="2128256640" sldId="570"/>
            <ac:spMk id="12" creationId="{91E6C713-45A1-4F49-804E-8DCC57692D49}"/>
          </ac:spMkLst>
        </pc:spChg>
        <pc:spChg chg="mod">
          <ac:chgData name="Swapnil Adsul" userId="23c231c3-8daf-461b-a017-fa22e81edbbf" providerId="ADAL" clId="{0138B528-8CF8-4FF2-BEAF-F1C4D0B3D038}" dt="2020-07-07T06:46:56.169" v="2910"/>
          <ac:spMkLst>
            <pc:docMk/>
            <pc:sldMk cId="2128256640" sldId="570"/>
            <ac:spMk id="14" creationId="{F64D3777-154F-4428-8A25-7214B01C24C9}"/>
          </ac:spMkLst>
        </pc:spChg>
        <pc:spChg chg="mod">
          <ac:chgData name="Swapnil Adsul" userId="23c231c3-8daf-461b-a017-fa22e81edbbf" providerId="ADAL" clId="{0138B528-8CF8-4FF2-BEAF-F1C4D0B3D038}" dt="2020-07-07T06:46:56.169" v="2910"/>
          <ac:spMkLst>
            <pc:docMk/>
            <pc:sldMk cId="2128256640" sldId="570"/>
            <ac:spMk id="15" creationId="{616EF13C-8B81-4B7F-B25A-25854C620647}"/>
          </ac:spMkLst>
        </pc:spChg>
        <pc:spChg chg="mod">
          <ac:chgData name="Swapnil Adsul" userId="23c231c3-8daf-461b-a017-fa22e81edbbf" providerId="ADAL" clId="{0138B528-8CF8-4FF2-BEAF-F1C4D0B3D038}" dt="2020-07-07T06:46:56.169" v="2910"/>
          <ac:spMkLst>
            <pc:docMk/>
            <pc:sldMk cId="2128256640" sldId="570"/>
            <ac:spMk id="17" creationId="{27BEE0CE-30D8-49F0-BFCB-EE92B442DAA1}"/>
          </ac:spMkLst>
        </pc:spChg>
        <pc:spChg chg="mod">
          <ac:chgData name="Swapnil Adsul" userId="23c231c3-8daf-461b-a017-fa22e81edbbf" providerId="ADAL" clId="{0138B528-8CF8-4FF2-BEAF-F1C4D0B3D038}" dt="2020-07-07T06:46:56.169" v="2910"/>
          <ac:spMkLst>
            <pc:docMk/>
            <pc:sldMk cId="2128256640" sldId="570"/>
            <ac:spMk id="18" creationId="{658C73A7-94B3-4E7F-8E87-8969446CDA07}"/>
          </ac:spMkLst>
        </pc:spChg>
        <pc:grpChg chg="add mod">
          <ac:chgData name="Swapnil Adsul" userId="23c231c3-8daf-461b-a017-fa22e81edbbf" providerId="ADAL" clId="{0138B528-8CF8-4FF2-BEAF-F1C4D0B3D038}" dt="2020-07-07T06:46:56.169" v="2910"/>
          <ac:grpSpMkLst>
            <pc:docMk/>
            <pc:sldMk cId="2128256640" sldId="570"/>
            <ac:grpSpMk id="4" creationId="{1DE21577-C4BD-4850-B495-7ED969D391D4}"/>
          </ac:grpSpMkLst>
        </pc:grpChg>
        <pc:grpChg chg="add mod">
          <ac:chgData name="Swapnil Adsul" userId="23c231c3-8daf-461b-a017-fa22e81edbbf" providerId="ADAL" clId="{0138B528-8CF8-4FF2-BEAF-F1C4D0B3D038}" dt="2020-07-07T06:46:56.169" v="2910"/>
          <ac:grpSpMkLst>
            <pc:docMk/>
            <pc:sldMk cId="2128256640" sldId="570"/>
            <ac:grpSpMk id="7" creationId="{B10B491D-8C0F-4CB4-BC72-6E91CF80ABE4}"/>
          </ac:grpSpMkLst>
        </pc:grpChg>
        <pc:grpChg chg="add mod">
          <ac:chgData name="Swapnil Adsul" userId="23c231c3-8daf-461b-a017-fa22e81edbbf" providerId="ADAL" clId="{0138B528-8CF8-4FF2-BEAF-F1C4D0B3D038}" dt="2020-07-07T06:46:56.169" v="2910"/>
          <ac:grpSpMkLst>
            <pc:docMk/>
            <pc:sldMk cId="2128256640" sldId="570"/>
            <ac:grpSpMk id="10" creationId="{5259C00F-721B-4E2B-B2E9-1E2A8F1DDD41}"/>
          </ac:grpSpMkLst>
        </pc:grpChg>
        <pc:grpChg chg="add mod">
          <ac:chgData name="Swapnil Adsul" userId="23c231c3-8daf-461b-a017-fa22e81edbbf" providerId="ADAL" clId="{0138B528-8CF8-4FF2-BEAF-F1C4D0B3D038}" dt="2020-07-07T06:46:56.169" v="2910"/>
          <ac:grpSpMkLst>
            <pc:docMk/>
            <pc:sldMk cId="2128256640" sldId="570"/>
            <ac:grpSpMk id="13" creationId="{9E298C83-781E-49F4-B9E5-5B2E3DE4D776}"/>
          </ac:grpSpMkLst>
        </pc:grpChg>
        <pc:grpChg chg="add mod">
          <ac:chgData name="Swapnil Adsul" userId="23c231c3-8daf-461b-a017-fa22e81edbbf" providerId="ADAL" clId="{0138B528-8CF8-4FF2-BEAF-F1C4D0B3D038}" dt="2020-07-07T06:46:56.169" v="2910"/>
          <ac:grpSpMkLst>
            <pc:docMk/>
            <pc:sldMk cId="2128256640" sldId="570"/>
            <ac:grpSpMk id="16" creationId="{743B2289-F080-4696-B7BB-36A9C85E0A98}"/>
          </ac:grpSpMkLst>
        </pc:grpChg>
        <pc:graphicFrameChg chg="del mod modGraphic">
          <ac:chgData name="Swapnil Adsul" userId="23c231c3-8daf-461b-a017-fa22e81edbbf" providerId="ADAL" clId="{0138B528-8CF8-4FF2-BEAF-F1C4D0B3D038}" dt="2020-07-07T06:46:55.287" v="2909" actId="478"/>
          <ac:graphicFrameMkLst>
            <pc:docMk/>
            <pc:sldMk cId="2128256640" sldId="570"/>
            <ac:graphicFrameMk id="3" creationId="{A91B4928-65A3-42FC-B8DA-5C9AFADA448E}"/>
          </ac:graphicFrameMkLst>
        </pc:graphicFrameChg>
      </pc:sldChg>
      <pc:sldChg chg="addSp delSp modSp mod">
        <pc:chgData name="Swapnil Adsul" userId="23c231c3-8daf-461b-a017-fa22e81edbbf" providerId="ADAL" clId="{0138B528-8CF8-4FF2-BEAF-F1C4D0B3D038}" dt="2020-07-07T06:09:26.218" v="2592"/>
        <pc:sldMkLst>
          <pc:docMk/>
          <pc:sldMk cId="1665350756" sldId="571"/>
        </pc:sldMkLst>
        <pc:spChg chg="mod">
          <ac:chgData name="Swapnil Adsul" userId="23c231c3-8daf-461b-a017-fa22e81edbbf" providerId="ADAL" clId="{0138B528-8CF8-4FF2-BEAF-F1C4D0B3D038}" dt="2020-07-07T06:09:26.218" v="2592"/>
          <ac:spMkLst>
            <pc:docMk/>
            <pc:sldMk cId="1665350756" sldId="571"/>
            <ac:spMk id="2" creationId="{3A7284CD-9A20-41CF-B133-C3AA0BD226F6}"/>
          </ac:spMkLst>
        </pc:spChg>
        <pc:spChg chg="add del mod">
          <ac:chgData name="Swapnil Adsul" userId="23c231c3-8daf-461b-a017-fa22e81edbbf" providerId="ADAL" clId="{0138B528-8CF8-4FF2-BEAF-F1C4D0B3D038}" dt="2020-07-06T11:10:51.570" v="1782" actId="21"/>
          <ac:spMkLst>
            <pc:docMk/>
            <pc:sldMk cId="1665350756" sldId="571"/>
            <ac:spMk id="4" creationId="{449FFAE7-FF27-4DA7-9D9D-3DB3B5DFA686}"/>
          </ac:spMkLst>
        </pc:spChg>
        <pc:spChg chg="add del">
          <ac:chgData name="Swapnil Adsul" userId="23c231c3-8daf-461b-a017-fa22e81edbbf" providerId="ADAL" clId="{0138B528-8CF8-4FF2-BEAF-F1C4D0B3D038}" dt="2020-07-06T11:28:46.396" v="1998" actId="21"/>
          <ac:spMkLst>
            <pc:docMk/>
            <pc:sldMk cId="1665350756" sldId="571"/>
            <ac:spMk id="6" creationId="{56E18843-5FF2-492B-883D-2026295A1624}"/>
          </ac:spMkLst>
        </pc:spChg>
      </pc:sldChg>
      <pc:sldChg chg="addSp delSp modSp mod">
        <pc:chgData name="Swapnil Adsul" userId="23c231c3-8daf-461b-a017-fa22e81edbbf" providerId="ADAL" clId="{0138B528-8CF8-4FF2-BEAF-F1C4D0B3D038}" dt="2020-07-07T06:09:45.663" v="2598" actId="1037"/>
        <pc:sldMkLst>
          <pc:docMk/>
          <pc:sldMk cId="1312678369" sldId="572"/>
        </pc:sldMkLst>
        <pc:spChg chg="mod">
          <ac:chgData name="Swapnil Adsul" userId="23c231c3-8daf-461b-a017-fa22e81edbbf" providerId="ADAL" clId="{0138B528-8CF8-4FF2-BEAF-F1C4D0B3D038}" dt="2020-07-06T12:31:27.112" v="2268" actId="1037"/>
          <ac:spMkLst>
            <pc:docMk/>
            <pc:sldMk cId="1312678369" sldId="572"/>
            <ac:spMk id="2" creationId="{FFE8B17D-72B2-4B49-9658-A856D23D80B1}"/>
          </ac:spMkLst>
        </pc:spChg>
        <pc:spChg chg="mod">
          <ac:chgData name="Swapnil Adsul" userId="23c231c3-8daf-461b-a017-fa22e81edbbf" providerId="ADAL" clId="{0138B528-8CF8-4FF2-BEAF-F1C4D0B3D038}" dt="2020-07-06T12:31:27.112" v="2268" actId="1037"/>
          <ac:spMkLst>
            <pc:docMk/>
            <pc:sldMk cId="1312678369" sldId="572"/>
            <ac:spMk id="3" creationId="{73443C27-CB68-4987-86D4-12312A0D5451}"/>
          </ac:spMkLst>
        </pc:spChg>
        <pc:spChg chg="mod">
          <ac:chgData name="Swapnil Adsul" userId="23c231c3-8daf-461b-a017-fa22e81edbbf" providerId="ADAL" clId="{0138B528-8CF8-4FF2-BEAF-F1C4D0B3D038}" dt="2020-07-06T12:31:27.112" v="2268" actId="1037"/>
          <ac:spMkLst>
            <pc:docMk/>
            <pc:sldMk cId="1312678369" sldId="572"/>
            <ac:spMk id="4" creationId="{85A9E540-E9D7-450E-9A7B-ECBEEF802243}"/>
          </ac:spMkLst>
        </pc:spChg>
        <pc:spChg chg="mod">
          <ac:chgData name="Swapnil Adsul" userId="23c231c3-8daf-461b-a017-fa22e81edbbf" providerId="ADAL" clId="{0138B528-8CF8-4FF2-BEAF-F1C4D0B3D038}" dt="2020-07-06T12:31:27.112" v="2268" actId="1037"/>
          <ac:spMkLst>
            <pc:docMk/>
            <pc:sldMk cId="1312678369" sldId="572"/>
            <ac:spMk id="5" creationId="{85171074-D642-4AA8-9201-4A851E0F3F63}"/>
          </ac:spMkLst>
        </pc:spChg>
        <pc:spChg chg="mod">
          <ac:chgData name="Swapnil Adsul" userId="23c231c3-8daf-461b-a017-fa22e81edbbf" providerId="ADAL" clId="{0138B528-8CF8-4FF2-BEAF-F1C4D0B3D038}" dt="2020-07-06T13:56:59.613" v="2394" actId="1035"/>
          <ac:spMkLst>
            <pc:docMk/>
            <pc:sldMk cId="1312678369" sldId="572"/>
            <ac:spMk id="6" creationId="{2F804E98-66F4-4C5C-B6E0-3954A15F65FB}"/>
          </ac:spMkLst>
        </pc:spChg>
        <pc:spChg chg="mod">
          <ac:chgData name="Swapnil Adsul" userId="23c231c3-8daf-461b-a017-fa22e81edbbf" providerId="ADAL" clId="{0138B528-8CF8-4FF2-BEAF-F1C4D0B3D038}" dt="2020-07-06T13:56:59.613" v="2394" actId="1035"/>
          <ac:spMkLst>
            <pc:docMk/>
            <pc:sldMk cId="1312678369" sldId="572"/>
            <ac:spMk id="7" creationId="{D2AF6B0E-8C4F-4158-9932-03F653A1D046}"/>
          </ac:spMkLst>
        </pc:spChg>
        <pc:spChg chg="add del mod">
          <ac:chgData name="Swapnil Adsul" userId="23c231c3-8daf-461b-a017-fa22e81edbbf" providerId="ADAL" clId="{0138B528-8CF8-4FF2-BEAF-F1C4D0B3D038}" dt="2020-07-06T12:30:30.855" v="2237" actId="478"/>
          <ac:spMkLst>
            <pc:docMk/>
            <pc:sldMk cId="1312678369" sldId="572"/>
            <ac:spMk id="8" creationId="{84D5F8F9-A679-453E-8C2C-F758D7610D69}"/>
          </ac:spMkLst>
        </pc:spChg>
        <pc:spChg chg="del mod topLvl">
          <ac:chgData name="Swapnil Adsul" userId="23c231c3-8daf-461b-a017-fa22e81edbbf" providerId="ADAL" clId="{0138B528-8CF8-4FF2-BEAF-F1C4D0B3D038}" dt="2020-07-03T11:21:23.633" v="492" actId="478"/>
          <ac:spMkLst>
            <pc:docMk/>
            <pc:sldMk cId="1312678369" sldId="572"/>
            <ac:spMk id="9" creationId="{A6BCDFEB-7455-479C-8160-5C129EFC4552}"/>
          </ac:spMkLst>
        </pc:spChg>
        <pc:spChg chg="mod topLvl">
          <ac:chgData name="Swapnil Adsul" userId="23c231c3-8daf-461b-a017-fa22e81edbbf" providerId="ADAL" clId="{0138B528-8CF8-4FF2-BEAF-F1C4D0B3D038}" dt="2020-07-07T06:09:45.663" v="2598" actId="1037"/>
          <ac:spMkLst>
            <pc:docMk/>
            <pc:sldMk cId="1312678369" sldId="572"/>
            <ac:spMk id="10" creationId="{9BD6216F-4352-4905-91FA-F9FF697EC2E4}"/>
          </ac:spMkLst>
        </pc:spChg>
        <pc:spChg chg="mod">
          <ac:chgData name="Swapnil Adsul" userId="23c231c3-8daf-461b-a017-fa22e81edbbf" providerId="ADAL" clId="{0138B528-8CF8-4FF2-BEAF-F1C4D0B3D038}" dt="2020-07-06T12:31:27.112" v="2268" actId="1037"/>
          <ac:spMkLst>
            <pc:docMk/>
            <pc:sldMk cId="1312678369" sldId="572"/>
            <ac:spMk id="11" creationId="{DD4AE174-8477-41B9-A5AE-B415FC23CFA6}"/>
          </ac:spMkLst>
        </pc:spChg>
        <pc:spChg chg="add mod">
          <ac:chgData name="Swapnil Adsul" userId="23c231c3-8daf-461b-a017-fa22e81edbbf" providerId="ADAL" clId="{0138B528-8CF8-4FF2-BEAF-F1C4D0B3D038}" dt="2020-07-06T12:31:27.112" v="2268" actId="1037"/>
          <ac:spMkLst>
            <pc:docMk/>
            <pc:sldMk cId="1312678369" sldId="572"/>
            <ac:spMk id="13" creationId="{6EED616D-74F0-4A94-ADFE-9565779D6AD9}"/>
          </ac:spMkLst>
        </pc:spChg>
        <pc:grpChg chg="del">
          <ac:chgData name="Swapnil Adsul" userId="23c231c3-8daf-461b-a017-fa22e81edbbf" providerId="ADAL" clId="{0138B528-8CF8-4FF2-BEAF-F1C4D0B3D038}" dt="2020-07-03T11:21:21.702" v="491" actId="165"/>
          <ac:grpSpMkLst>
            <pc:docMk/>
            <pc:sldMk cId="1312678369" sldId="572"/>
            <ac:grpSpMk id="8" creationId="{30E8804F-8C6E-4443-BB28-D866F3852966}"/>
          </ac:grpSpMkLst>
        </pc:grpChg>
      </pc:sldChg>
      <pc:sldChg chg="modSp mod">
        <pc:chgData name="Swapnil Adsul" userId="23c231c3-8daf-461b-a017-fa22e81edbbf" providerId="ADAL" clId="{0138B528-8CF8-4FF2-BEAF-F1C4D0B3D038}" dt="2020-07-07T06:10:22.939" v="2616"/>
        <pc:sldMkLst>
          <pc:docMk/>
          <pc:sldMk cId="3095886319" sldId="573"/>
        </pc:sldMkLst>
        <pc:spChg chg="mod">
          <ac:chgData name="Swapnil Adsul" userId="23c231c3-8daf-461b-a017-fa22e81edbbf" providerId="ADAL" clId="{0138B528-8CF8-4FF2-BEAF-F1C4D0B3D038}" dt="2020-07-07T06:10:22.939" v="2616"/>
          <ac:spMkLst>
            <pc:docMk/>
            <pc:sldMk cId="3095886319" sldId="573"/>
            <ac:spMk id="2" creationId="{23BEA938-9C9E-4A06-B153-8E5C5B9AAF44}"/>
          </ac:spMkLst>
        </pc:spChg>
      </pc:sldChg>
      <pc:sldChg chg="addSp modSp mod modCm">
        <pc:chgData name="Swapnil Adsul" userId="23c231c3-8daf-461b-a017-fa22e81edbbf" providerId="ADAL" clId="{0138B528-8CF8-4FF2-BEAF-F1C4D0B3D038}" dt="2020-07-07T07:31:47.759" v="2966" actId="732"/>
        <pc:sldMkLst>
          <pc:docMk/>
          <pc:sldMk cId="292574246" sldId="575"/>
        </pc:sldMkLst>
        <pc:picChg chg="add">
          <ac:chgData name="Swapnil Adsul" userId="23c231c3-8daf-461b-a017-fa22e81edbbf" providerId="ADAL" clId="{0138B528-8CF8-4FF2-BEAF-F1C4D0B3D038}" dt="2020-07-07T06:15:41.780" v="2635" actId="22"/>
          <ac:picMkLst>
            <pc:docMk/>
            <pc:sldMk cId="292574246" sldId="575"/>
            <ac:picMk id="2" creationId="{20D42FF4-B452-40FC-BD6E-1996228E83D2}"/>
          </ac:picMkLst>
        </pc:picChg>
        <pc:picChg chg="add mod modCrop">
          <ac:chgData name="Swapnil Adsul" userId="23c231c3-8daf-461b-a017-fa22e81edbbf" providerId="ADAL" clId="{0138B528-8CF8-4FF2-BEAF-F1C4D0B3D038}" dt="2020-07-07T07:31:47.759" v="2966" actId="732"/>
          <ac:picMkLst>
            <pc:docMk/>
            <pc:sldMk cId="292574246" sldId="575"/>
            <ac:picMk id="3" creationId="{4885348E-FC21-4084-AE47-E09DFC26F243}"/>
          </ac:picMkLst>
        </pc:picChg>
      </pc:sldChg>
      <pc:sldChg chg="addSp delSp modSp mod">
        <pc:chgData name="Swapnil Adsul" userId="23c231c3-8daf-461b-a017-fa22e81edbbf" providerId="ADAL" clId="{0138B528-8CF8-4FF2-BEAF-F1C4D0B3D038}" dt="2020-07-07T06:17:47.794" v="2650" actId="478"/>
        <pc:sldMkLst>
          <pc:docMk/>
          <pc:sldMk cId="3376047364" sldId="576"/>
        </pc:sldMkLst>
        <pc:spChg chg="mod">
          <ac:chgData name="Swapnil Adsul" userId="23c231c3-8daf-461b-a017-fa22e81edbbf" providerId="ADAL" clId="{0138B528-8CF8-4FF2-BEAF-F1C4D0B3D038}" dt="2020-07-07T06:07:21.681" v="2542"/>
          <ac:spMkLst>
            <pc:docMk/>
            <pc:sldMk cId="3376047364" sldId="576"/>
            <ac:spMk id="2" creationId="{3A91DE45-BD5E-4324-912C-D3AE28C914E6}"/>
          </ac:spMkLst>
        </pc:spChg>
        <pc:spChg chg="add del">
          <ac:chgData name="Swapnil Adsul" userId="23c231c3-8daf-461b-a017-fa22e81edbbf" providerId="ADAL" clId="{0138B528-8CF8-4FF2-BEAF-F1C4D0B3D038}" dt="2020-07-03T11:20:32.997" v="478" actId="22"/>
          <ac:spMkLst>
            <pc:docMk/>
            <pc:sldMk cId="3376047364" sldId="576"/>
            <ac:spMk id="3" creationId="{83A0A917-28C4-4A58-AE43-6025B2C67AA7}"/>
          </ac:spMkLst>
        </pc:spChg>
        <pc:spChg chg="add del mod">
          <ac:chgData name="Swapnil Adsul" userId="23c231c3-8daf-461b-a017-fa22e81edbbf" providerId="ADAL" clId="{0138B528-8CF8-4FF2-BEAF-F1C4D0B3D038}" dt="2020-07-07T06:17:47.794" v="2650" actId="478"/>
          <ac:spMkLst>
            <pc:docMk/>
            <pc:sldMk cId="3376047364" sldId="576"/>
            <ac:spMk id="3" creationId="{BBB31529-B3EC-4A5C-8224-7EF0E9B6758B}"/>
          </ac:spMkLst>
        </pc:spChg>
        <pc:spChg chg="add del">
          <ac:chgData name="Swapnil Adsul" userId="23c231c3-8daf-461b-a017-fa22e81edbbf" providerId="ADAL" clId="{0138B528-8CF8-4FF2-BEAF-F1C4D0B3D038}" dt="2020-07-06T04:41:07.437" v="1286" actId="21"/>
          <ac:spMkLst>
            <pc:docMk/>
            <pc:sldMk cId="3376047364" sldId="576"/>
            <ac:spMk id="3" creationId="{D5495B5F-108B-4A27-B727-6AA85F679513}"/>
          </ac:spMkLst>
        </pc:spChg>
        <pc:spChg chg="del mod topLvl">
          <ac:chgData name="Swapnil Adsul" userId="23c231c3-8daf-461b-a017-fa22e81edbbf" providerId="ADAL" clId="{0138B528-8CF8-4FF2-BEAF-F1C4D0B3D038}" dt="2020-07-03T11:20:30.835" v="476" actId="478"/>
          <ac:spMkLst>
            <pc:docMk/>
            <pc:sldMk cId="3376047364" sldId="576"/>
            <ac:spMk id="4" creationId="{3FE099BF-14EF-441C-A62B-4CF28AACB7AB}"/>
          </ac:spMkLst>
        </pc:spChg>
        <pc:spChg chg="add del">
          <ac:chgData name="Swapnil Adsul" userId="23c231c3-8daf-461b-a017-fa22e81edbbf" providerId="ADAL" clId="{0138B528-8CF8-4FF2-BEAF-F1C4D0B3D038}" dt="2020-07-06T04:41:07.437" v="1286" actId="21"/>
          <ac:spMkLst>
            <pc:docMk/>
            <pc:sldMk cId="3376047364" sldId="576"/>
            <ac:spMk id="4" creationId="{D70939E3-3051-47E0-BA74-396A65D05DA0}"/>
          </ac:spMkLst>
        </pc:spChg>
        <pc:spChg chg="mod topLvl">
          <ac:chgData name="Swapnil Adsul" userId="23c231c3-8daf-461b-a017-fa22e81edbbf" providerId="ADAL" clId="{0138B528-8CF8-4FF2-BEAF-F1C4D0B3D038}" dt="2020-07-06T04:45:38.284" v="1382" actId="12788"/>
          <ac:spMkLst>
            <pc:docMk/>
            <pc:sldMk cId="3376047364" sldId="576"/>
            <ac:spMk id="5" creationId="{DDE70672-E8B4-42DB-A5AA-DCA33F8A2FAE}"/>
          </ac:spMkLst>
        </pc:spChg>
        <pc:spChg chg="add">
          <ac:chgData name="Swapnil Adsul" userId="23c231c3-8daf-461b-a017-fa22e81edbbf" providerId="ADAL" clId="{0138B528-8CF8-4FF2-BEAF-F1C4D0B3D038}" dt="2020-07-03T11:20:40.085" v="479" actId="22"/>
          <ac:spMkLst>
            <pc:docMk/>
            <pc:sldMk cId="3376047364" sldId="576"/>
            <ac:spMk id="8" creationId="{1121A2D5-06AA-460C-AC5F-F9C3411DFA51}"/>
          </ac:spMkLst>
        </pc:spChg>
        <pc:spChg chg="add del">
          <ac:chgData name="Swapnil Adsul" userId="23c231c3-8daf-461b-a017-fa22e81edbbf" providerId="ADAL" clId="{0138B528-8CF8-4FF2-BEAF-F1C4D0B3D038}" dt="2020-07-06T04:45:18.595" v="1377" actId="21"/>
          <ac:spMkLst>
            <pc:docMk/>
            <pc:sldMk cId="3376047364" sldId="576"/>
            <ac:spMk id="10" creationId="{5BBA4EFF-7376-4FAB-BAB0-47DDC8C7F6F8}"/>
          </ac:spMkLst>
        </pc:spChg>
        <pc:spChg chg="add del mod">
          <ac:chgData name="Swapnil Adsul" userId="23c231c3-8daf-461b-a017-fa22e81edbbf" providerId="ADAL" clId="{0138B528-8CF8-4FF2-BEAF-F1C4D0B3D038}" dt="2020-07-06T04:45:41.053" v="1383" actId="21"/>
          <ac:spMkLst>
            <pc:docMk/>
            <pc:sldMk cId="3376047364" sldId="576"/>
            <ac:spMk id="12" creationId="{5C58B6DE-A42F-4092-B75C-791ECC0D67DE}"/>
          </ac:spMkLst>
        </pc:spChg>
        <pc:grpChg chg="del">
          <ac:chgData name="Swapnil Adsul" userId="23c231c3-8daf-461b-a017-fa22e81edbbf" providerId="ADAL" clId="{0138B528-8CF8-4FF2-BEAF-F1C4D0B3D038}" dt="2020-07-03T10:49:14.928" v="340" actId="165"/>
          <ac:grpSpMkLst>
            <pc:docMk/>
            <pc:sldMk cId="3376047364" sldId="576"/>
            <ac:grpSpMk id="3" creationId="{B32E3656-91D8-4CCC-88B9-66BDEEDDFD1D}"/>
          </ac:grpSpMkLst>
        </pc:grpChg>
      </pc:sldChg>
      <pc:sldChg chg="addSp delSp modSp mod">
        <pc:chgData name="Swapnil Adsul" userId="23c231c3-8daf-461b-a017-fa22e81edbbf" providerId="ADAL" clId="{0138B528-8CF8-4FF2-BEAF-F1C4D0B3D038}" dt="2020-07-07T06:07:31.469" v="2543"/>
        <pc:sldMkLst>
          <pc:docMk/>
          <pc:sldMk cId="2618178574" sldId="577"/>
        </pc:sldMkLst>
        <pc:spChg chg="add">
          <ac:chgData name="Swapnil Adsul" userId="23c231c3-8daf-461b-a017-fa22e81edbbf" providerId="ADAL" clId="{0138B528-8CF8-4FF2-BEAF-F1C4D0B3D038}" dt="2020-07-03T11:20:45.055" v="481" actId="22"/>
          <ac:spMkLst>
            <pc:docMk/>
            <pc:sldMk cId="2618178574" sldId="577"/>
            <ac:spMk id="2" creationId="{4F2B35E5-A1DB-4A1F-B459-A3EE4A8F6D3D}"/>
          </ac:spMkLst>
        </pc:spChg>
        <pc:spChg chg="add del mod">
          <ac:chgData name="Swapnil Adsul" userId="23c231c3-8daf-461b-a017-fa22e81edbbf" providerId="ADAL" clId="{0138B528-8CF8-4FF2-BEAF-F1C4D0B3D038}" dt="2020-07-06T04:41:30.903" v="1316" actId="21"/>
          <ac:spMkLst>
            <pc:docMk/>
            <pc:sldMk cId="2618178574" sldId="577"/>
            <ac:spMk id="3" creationId="{A7635749-ECDC-46E9-A8BC-365A5A4B20D8}"/>
          </ac:spMkLst>
        </pc:spChg>
        <pc:spChg chg="mod">
          <ac:chgData name="Swapnil Adsul" userId="23c231c3-8daf-461b-a017-fa22e81edbbf" providerId="ADAL" clId="{0138B528-8CF8-4FF2-BEAF-F1C4D0B3D038}" dt="2020-07-07T06:07:31.469" v="2543"/>
          <ac:spMkLst>
            <pc:docMk/>
            <pc:sldMk cId="2618178574" sldId="577"/>
            <ac:spMk id="4" creationId="{82676AC8-11E1-4503-B9B1-7F9998C8F2E0}"/>
          </ac:spMkLst>
        </pc:spChg>
        <pc:spChg chg="del mod topLvl">
          <ac:chgData name="Swapnil Adsul" userId="23c231c3-8daf-461b-a017-fa22e81edbbf" providerId="ADAL" clId="{0138B528-8CF8-4FF2-BEAF-F1C4D0B3D038}" dt="2020-07-03T11:20:44.234" v="480" actId="478"/>
          <ac:spMkLst>
            <pc:docMk/>
            <pc:sldMk cId="2618178574" sldId="577"/>
            <ac:spMk id="5" creationId="{955B3F7B-6FB6-4643-818F-35BCBE9BF47E}"/>
          </ac:spMkLst>
        </pc:spChg>
        <pc:spChg chg="mod topLvl">
          <ac:chgData name="Swapnil Adsul" userId="23c231c3-8daf-461b-a017-fa22e81edbbf" providerId="ADAL" clId="{0138B528-8CF8-4FF2-BEAF-F1C4D0B3D038}" dt="2020-07-06T04:45:49.864" v="1385" actId="12788"/>
          <ac:spMkLst>
            <pc:docMk/>
            <pc:sldMk cId="2618178574" sldId="577"/>
            <ac:spMk id="6" creationId="{AA0C958E-C126-4ED8-B89F-524C7454F66C}"/>
          </ac:spMkLst>
        </pc:spChg>
        <pc:spChg chg="add del mod">
          <ac:chgData name="Swapnil Adsul" userId="23c231c3-8daf-461b-a017-fa22e81edbbf" providerId="ADAL" clId="{0138B528-8CF8-4FF2-BEAF-F1C4D0B3D038}" dt="2020-07-06T04:41:30.903" v="1316" actId="21"/>
          <ac:spMkLst>
            <pc:docMk/>
            <pc:sldMk cId="2618178574" sldId="577"/>
            <ac:spMk id="8" creationId="{73ADFCF9-5276-4A24-AA38-9645578A29BF}"/>
          </ac:spMkLst>
        </pc:spChg>
        <pc:spChg chg="add del mod">
          <ac:chgData name="Swapnil Adsul" userId="23c231c3-8daf-461b-a017-fa22e81edbbf" providerId="ADAL" clId="{0138B528-8CF8-4FF2-BEAF-F1C4D0B3D038}" dt="2020-07-06T04:45:51.377" v="1386" actId="21"/>
          <ac:spMkLst>
            <pc:docMk/>
            <pc:sldMk cId="2618178574" sldId="577"/>
            <ac:spMk id="10" creationId="{CBBB26D6-BFBE-41A3-97AB-8D54000C4270}"/>
          </ac:spMkLst>
        </pc:spChg>
        <pc:grpChg chg="del">
          <ac:chgData name="Swapnil Adsul" userId="23c231c3-8daf-461b-a017-fa22e81edbbf" providerId="ADAL" clId="{0138B528-8CF8-4FF2-BEAF-F1C4D0B3D038}" dt="2020-07-03T10:49:32.742" v="346" actId="165"/>
          <ac:grpSpMkLst>
            <pc:docMk/>
            <pc:sldMk cId="2618178574" sldId="577"/>
            <ac:grpSpMk id="3" creationId="{F6124EA3-AD89-45A9-AB28-D9C009C0A11D}"/>
          </ac:grpSpMkLst>
        </pc:grpChg>
      </pc:sldChg>
      <pc:sldChg chg="addSp delSp modSp mod">
        <pc:chgData name="Swapnil Adsul" userId="23c231c3-8daf-461b-a017-fa22e81edbbf" providerId="ADAL" clId="{0138B528-8CF8-4FF2-BEAF-F1C4D0B3D038}" dt="2020-07-07T06:07:42.532" v="2544"/>
        <pc:sldMkLst>
          <pc:docMk/>
          <pc:sldMk cId="78269966" sldId="578"/>
        </pc:sldMkLst>
        <pc:spChg chg="mod">
          <ac:chgData name="Swapnil Adsul" userId="23c231c3-8daf-461b-a017-fa22e81edbbf" providerId="ADAL" clId="{0138B528-8CF8-4FF2-BEAF-F1C4D0B3D038}" dt="2020-07-07T06:07:42.532" v="2544"/>
          <ac:spMkLst>
            <pc:docMk/>
            <pc:sldMk cId="78269966" sldId="578"/>
            <ac:spMk id="2" creationId="{6B24F210-36D5-4EE6-B1F0-E1D80EDF7444}"/>
          </ac:spMkLst>
        </pc:spChg>
        <pc:spChg chg="add mod">
          <ac:chgData name="Swapnil Adsul" userId="23c231c3-8daf-461b-a017-fa22e81edbbf" providerId="ADAL" clId="{0138B528-8CF8-4FF2-BEAF-F1C4D0B3D038}" dt="2020-07-06T13:56:22.112" v="2386" actId="12788"/>
          <ac:spMkLst>
            <pc:docMk/>
            <pc:sldMk cId="78269966" sldId="578"/>
            <ac:spMk id="3" creationId="{74F4B785-B0A9-484F-B454-72CB8FFA1444}"/>
          </ac:spMkLst>
        </pc:spChg>
        <pc:spChg chg="del mod topLvl">
          <ac:chgData name="Swapnil Adsul" userId="23c231c3-8daf-461b-a017-fa22e81edbbf" providerId="ADAL" clId="{0138B528-8CF8-4FF2-BEAF-F1C4D0B3D038}" dt="2020-07-03T11:20:47.750" v="482" actId="478"/>
          <ac:spMkLst>
            <pc:docMk/>
            <pc:sldMk cId="78269966" sldId="578"/>
            <ac:spMk id="4" creationId="{9EE76AB1-30CD-44DD-8A32-D75F2A3E67BD}"/>
          </ac:spMkLst>
        </pc:spChg>
        <pc:spChg chg="add del">
          <ac:chgData name="Swapnil Adsul" userId="23c231c3-8daf-461b-a017-fa22e81edbbf" providerId="ADAL" clId="{0138B528-8CF8-4FF2-BEAF-F1C4D0B3D038}" dt="2020-07-06T04:41:45.841" v="1328" actId="21"/>
          <ac:spMkLst>
            <pc:docMk/>
            <pc:sldMk cId="78269966" sldId="578"/>
            <ac:spMk id="4" creationId="{B35BAA25-DE4C-4406-A6B0-E2B3137FEDBD}"/>
          </ac:spMkLst>
        </pc:spChg>
        <pc:spChg chg="mod topLvl">
          <ac:chgData name="Swapnil Adsul" userId="23c231c3-8daf-461b-a017-fa22e81edbbf" providerId="ADAL" clId="{0138B528-8CF8-4FF2-BEAF-F1C4D0B3D038}" dt="2020-07-06T13:56:22.112" v="2386" actId="12788"/>
          <ac:spMkLst>
            <pc:docMk/>
            <pc:sldMk cId="78269966" sldId="578"/>
            <ac:spMk id="5" creationId="{A184ABFF-AEE1-4D82-9664-EC1710BDF1C9}"/>
          </ac:spMkLst>
        </pc:spChg>
        <pc:spChg chg="add del">
          <ac:chgData name="Swapnil Adsul" userId="23c231c3-8daf-461b-a017-fa22e81edbbf" providerId="ADAL" clId="{0138B528-8CF8-4FF2-BEAF-F1C4D0B3D038}" dt="2020-07-06T04:41:45.841" v="1328" actId="21"/>
          <ac:spMkLst>
            <pc:docMk/>
            <pc:sldMk cId="78269966" sldId="578"/>
            <ac:spMk id="8" creationId="{0B40CC81-0F6E-41E8-8371-7475283E1A19}"/>
          </ac:spMkLst>
        </pc:spChg>
        <pc:spChg chg="add del">
          <ac:chgData name="Swapnil Adsul" userId="23c231c3-8daf-461b-a017-fa22e81edbbf" providerId="ADAL" clId="{0138B528-8CF8-4FF2-BEAF-F1C4D0B3D038}" dt="2020-07-06T04:46:00.316" v="1389" actId="21"/>
          <ac:spMkLst>
            <pc:docMk/>
            <pc:sldMk cId="78269966" sldId="578"/>
            <ac:spMk id="10" creationId="{F95CE739-AE83-4CD6-ACFB-AF22E9A6AB29}"/>
          </ac:spMkLst>
        </pc:spChg>
        <pc:spChg chg="add del mod">
          <ac:chgData name="Swapnil Adsul" userId="23c231c3-8daf-461b-a017-fa22e81edbbf" providerId="ADAL" clId="{0138B528-8CF8-4FF2-BEAF-F1C4D0B3D038}" dt="2020-07-06T13:56:24.501" v="2387" actId="21"/>
          <ac:spMkLst>
            <pc:docMk/>
            <pc:sldMk cId="78269966" sldId="578"/>
            <ac:spMk id="11" creationId="{4E143498-3F46-478A-89A0-5B1A3CC0A010}"/>
          </ac:spMkLst>
        </pc:spChg>
        <pc:grpChg chg="del">
          <ac:chgData name="Swapnil Adsul" userId="23c231c3-8daf-461b-a017-fa22e81edbbf" providerId="ADAL" clId="{0138B528-8CF8-4FF2-BEAF-F1C4D0B3D038}" dt="2020-07-03T10:50:00.866" v="356" actId="165"/>
          <ac:grpSpMkLst>
            <pc:docMk/>
            <pc:sldMk cId="78269966" sldId="578"/>
            <ac:grpSpMk id="3" creationId="{3F2DC30F-8558-47ED-ABBD-B7C54E15B646}"/>
          </ac:grpSpMkLst>
        </pc:grpChg>
      </pc:sldChg>
      <pc:sldChg chg="modSp mod">
        <pc:chgData name="Swapnil Adsul" userId="23c231c3-8daf-461b-a017-fa22e81edbbf" providerId="ADAL" clId="{0138B528-8CF8-4FF2-BEAF-F1C4D0B3D038}" dt="2020-07-07T06:10:49.490" v="2626" actId="1038"/>
        <pc:sldMkLst>
          <pc:docMk/>
          <pc:sldMk cId="3325361790" sldId="581"/>
        </pc:sldMkLst>
        <pc:spChg chg="mod">
          <ac:chgData name="Swapnil Adsul" userId="23c231c3-8daf-461b-a017-fa22e81edbbf" providerId="ADAL" clId="{0138B528-8CF8-4FF2-BEAF-F1C4D0B3D038}" dt="2020-07-07T06:10:49.490" v="2626" actId="1038"/>
          <ac:spMkLst>
            <pc:docMk/>
            <pc:sldMk cId="3325361790" sldId="581"/>
            <ac:spMk id="3" creationId="{CE9DCA24-392D-4584-8434-E5AF706E948B}"/>
          </ac:spMkLst>
        </pc:spChg>
      </pc:sldChg>
      <pc:sldChg chg="addSp modSp mod">
        <pc:chgData name="Swapnil Adsul" userId="23c231c3-8daf-461b-a017-fa22e81edbbf" providerId="ADAL" clId="{0138B528-8CF8-4FF2-BEAF-F1C4D0B3D038}" dt="2020-07-07T07:34:52.882" v="2972" actId="14826"/>
        <pc:sldMkLst>
          <pc:docMk/>
          <pc:sldMk cId="3802688543" sldId="582"/>
        </pc:sldMkLst>
        <pc:picChg chg="add">
          <ac:chgData name="Swapnil Adsul" userId="23c231c3-8daf-461b-a017-fa22e81edbbf" providerId="ADAL" clId="{0138B528-8CF8-4FF2-BEAF-F1C4D0B3D038}" dt="2020-07-07T06:17:57.446" v="2651" actId="22"/>
          <ac:picMkLst>
            <pc:docMk/>
            <pc:sldMk cId="3802688543" sldId="582"/>
            <ac:picMk id="3" creationId="{EC94089E-0A0A-4E14-815C-004BA781DCF8}"/>
          </ac:picMkLst>
        </pc:picChg>
        <pc:picChg chg="add mod">
          <ac:chgData name="Swapnil Adsul" userId="23c231c3-8daf-461b-a017-fa22e81edbbf" providerId="ADAL" clId="{0138B528-8CF8-4FF2-BEAF-F1C4D0B3D038}" dt="2020-07-07T07:34:52.882" v="2972" actId="14826"/>
          <ac:picMkLst>
            <pc:docMk/>
            <pc:sldMk cId="3802688543" sldId="582"/>
            <ac:picMk id="5" creationId="{A36A2149-53B9-497D-9B4F-18686591DA7B}"/>
          </ac:picMkLst>
        </pc:picChg>
      </pc:sldChg>
      <pc:sldChg chg="modSp mod">
        <pc:chgData name="Swapnil Adsul" userId="23c231c3-8daf-461b-a017-fa22e81edbbf" providerId="ADAL" clId="{0138B528-8CF8-4FF2-BEAF-F1C4D0B3D038}" dt="2020-07-07T06:10:33.993" v="2621" actId="1037"/>
        <pc:sldMkLst>
          <pc:docMk/>
          <pc:sldMk cId="1854818117" sldId="583"/>
        </pc:sldMkLst>
        <pc:spChg chg="mod">
          <ac:chgData name="Swapnil Adsul" userId="23c231c3-8daf-461b-a017-fa22e81edbbf" providerId="ADAL" clId="{0138B528-8CF8-4FF2-BEAF-F1C4D0B3D038}" dt="2020-07-07T06:10:33.993" v="2621" actId="1037"/>
          <ac:spMkLst>
            <pc:docMk/>
            <pc:sldMk cId="1854818117" sldId="583"/>
            <ac:spMk id="2" creationId="{58F9D4F1-2505-44AC-8A2E-FC65D95EB11A}"/>
          </ac:spMkLst>
        </pc:spChg>
      </pc:sldChg>
      <pc:sldChg chg="addSp delSp modSp mod">
        <pc:chgData name="Swapnil Adsul" userId="23c231c3-8daf-461b-a017-fa22e81edbbf" providerId="ADAL" clId="{0138B528-8CF8-4FF2-BEAF-F1C4D0B3D038}" dt="2020-07-15T07:18:00.579" v="3010" actId="21"/>
        <pc:sldMkLst>
          <pc:docMk/>
          <pc:sldMk cId="1007073312" sldId="584"/>
        </pc:sldMkLst>
        <pc:spChg chg="mod">
          <ac:chgData name="Swapnil Adsul" userId="23c231c3-8daf-461b-a017-fa22e81edbbf" providerId="ADAL" clId="{0138B528-8CF8-4FF2-BEAF-F1C4D0B3D038}" dt="2020-07-06T11:28:37.970" v="1997" actId="164"/>
          <ac:spMkLst>
            <pc:docMk/>
            <pc:sldMk cId="1007073312" sldId="584"/>
            <ac:spMk id="2" creationId="{6DC7058E-2460-4034-BF25-79BD2B3CE7B3}"/>
          </ac:spMkLst>
        </pc:spChg>
        <pc:spChg chg="mod">
          <ac:chgData name="Swapnil Adsul" userId="23c231c3-8daf-461b-a017-fa22e81edbbf" providerId="ADAL" clId="{0138B528-8CF8-4FF2-BEAF-F1C4D0B3D038}" dt="2020-07-06T11:28:37.970" v="1997" actId="164"/>
          <ac:spMkLst>
            <pc:docMk/>
            <pc:sldMk cId="1007073312" sldId="584"/>
            <ac:spMk id="3" creationId="{5847F0F2-3F37-4382-B687-8A7F6324BF7E}"/>
          </ac:spMkLst>
        </pc:spChg>
        <pc:spChg chg="mod">
          <ac:chgData name="Swapnil Adsul" userId="23c231c3-8daf-461b-a017-fa22e81edbbf" providerId="ADAL" clId="{0138B528-8CF8-4FF2-BEAF-F1C4D0B3D038}" dt="2020-07-06T11:28:37.970" v="1997" actId="164"/>
          <ac:spMkLst>
            <pc:docMk/>
            <pc:sldMk cId="1007073312" sldId="584"/>
            <ac:spMk id="4" creationId="{1E81F23A-5FAB-43C5-B041-36523C8B61D2}"/>
          </ac:spMkLst>
        </pc:spChg>
        <pc:spChg chg="mod">
          <ac:chgData name="Swapnil Adsul" userId="23c231c3-8daf-461b-a017-fa22e81edbbf" providerId="ADAL" clId="{0138B528-8CF8-4FF2-BEAF-F1C4D0B3D038}" dt="2020-07-06T11:28:37.970" v="1997" actId="164"/>
          <ac:spMkLst>
            <pc:docMk/>
            <pc:sldMk cId="1007073312" sldId="584"/>
            <ac:spMk id="5" creationId="{904A4662-E5ED-45E4-A2C3-C4C1FFF18D3B}"/>
          </ac:spMkLst>
        </pc:spChg>
        <pc:spChg chg="mod">
          <ac:chgData name="Swapnil Adsul" userId="23c231c3-8daf-461b-a017-fa22e81edbbf" providerId="ADAL" clId="{0138B528-8CF8-4FF2-BEAF-F1C4D0B3D038}" dt="2020-07-06T11:28:37.970" v="1997" actId="164"/>
          <ac:spMkLst>
            <pc:docMk/>
            <pc:sldMk cId="1007073312" sldId="584"/>
            <ac:spMk id="6" creationId="{B3617F02-E573-4E4B-B770-51817600BA71}"/>
          </ac:spMkLst>
        </pc:spChg>
        <pc:spChg chg="mod">
          <ac:chgData name="Swapnil Adsul" userId="23c231c3-8daf-461b-a017-fa22e81edbbf" providerId="ADAL" clId="{0138B528-8CF8-4FF2-BEAF-F1C4D0B3D038}" dt="2020-07-06T11:28:37.970" v="1997" actId="164"/>
          <ac:spMkLst>
            <pc:docMk/>
            <pc:sldMk cId="1007073312" sldId="584"/>
            <ac:spMk id="7" creationId="{0BDD9DB0-033A-409A-834C-73E117E623BF}"/>
          </ac:spMkLst>
        </pc:spChg>
        <pc:spChg chg="mod">
          <ac:chgData name="Swapnil Adsul" userId="23c231c3-8daf-461b-a017-fa22e81edbbf" providerId="ADAL" clId="{0138B528-8CF8-4FF2-BEAF-F1C4D0B3D038}" dt="2020-07-06T11:28:37.970" v="1997" actId="164"/>
          <ac:spMkLst>
            <pc:docMk/>
            <pc:sldMk cId="1007073312" sldId="584"/>
            <ac:spMk id="8" creationId="{8B27EF09-DBA6-4778-9C8F-DCFB630480A0}"/>
          </ac:spMkLst>
        </pc:spChg>
        <pc:spChg chg="mod">
          <ac:chgData name="Swapnil Adsul" userId="23c231c3-8daf-461b-a017-fa22e81edbbf" providerId="ADAL" clId="{0138B528-8CF8-4FF2-BEAF-F1C4D0B3D038}" dt="2020-07-06T11:28:37.970" v="1997" actId="164"/>
          <ac:spMkLst>
            <pc:docMk/>
            <pc:sldMk cId="1007073312" sldId="584"/>
            <ac:spMk id="9" creationId="{B0B31EAF-93C6-44DB-A382-965792A1E068}"/>
          </ac:spMkLst>
        </pc:spChg>
        <pc:spChg chg="add del mod">
          <ac:chgData name="Swapnil Adsul" userId="23c231c3-8daf-461b-a017-fa22e81edbbf" providerId="ADAL" clId="{0138B528-8CF8-4FF2-BEAF-F1C4D0B3D038}" dt="2020-07-06T11:28:59.155" v="2001" actId="21"/>
          <ac:spMkLst>
            <pc:docMk/>
            <pc:sldMk cId="1007073312" sldId="584"/>
            <ac:spMk id="13" creationId="{B7CD799E-A4FE-4496-B234-2B179DA654DA}"/>
          </ac:spMkLst>
        </pc:spChg>
        <pc:spChg chg="add del">
          <ac:chgData name="Swapnil Adsul" userId="23c231c3-8daf-461b-a017-fa22e81edbbf" providerId="ADAL" clId="{0138B528-8CF8-4FF2-BEAF-F1C4D0B3D038}" dt="2020-07-15T07:18:00.579" v="3010" actId="21"/>
          <ac:spMkLst>
            <pc:docMk/>
            <pc:sldMk cId="1007073312" sldId="584"/>
            <ac:spMk id="13" creationId="{B7F23E28-96B8-4A90-9C75-EBE7668929BF}"/>
          </ac:spMkLst>
        </pc:spChg>
        <pc:grpChg chg="add mod">
          <ac:chgData name="Swapnil Adsul" userId="23c231c3-8daf-461b-a017-fa22e81edbbf" providerId="ADAL" clId="{0138B528-8CF8-4FF2-BEAF-F1C4D0B3D038}" dt="2020-07-06T11:28:57.474" v="2000" actId="12788"/>
          <ac:grpSpMkLst>
            <pc:docMk/>
            <pc:sldMk cId="1007073312" sldId="584"/>
            <ac:grpSpMk id="11" creationId="{646536B1-E591-499A-BCD9-9C1DE2A089D7}"/>
          </ac:grpSpMkLst>
        </pc:grpChg>
        <pc:picChg chg="mod">
          <ac:chgData name="Swapnil Adsul" userId="23c231c3-8daf-461b-a017-fa22e81edbbf" providerId="ADAL" clId="{0138B528-8CF8-4FF2-BEAF-F1C4D0B3D038}" dt="2020-07-06T11:28:37.970" v="1997" actId="164"/>
          <ac:picMkLst>
            <pc:docMk/>
            <pc:sldMk cId="1007073312" sldId="584"/>
            <ac:picMk id="10" creationId="{CC9E86C1-0890-4DD2-B3D4-76A814391245}"/>
          </ac:picMkLst>
        </pc:picChg>
      </pc:sldChg>
      <pc:sldChg chg="addSp delSp modSp mod">
        <pc:chgData name="Swapnil Adsul" userId="23c231c3-8daf-461b-a017-fa22e81edbbf" providerId="ADAL" clId="{0138B528-8CF8-4FF2-BEAF-F1C4D0B3D038}" dt="2020-07-07T06:08:02.131" v="2546" actId="14100"/>
        <pc:sldMkLst>
          <pc:docMk/>
          <pc:sldMk cId="3221101522" sldId="585"/>
        </pc:sldMkLst>
        <pc:spChg chg="mod">
          <ac:chgData name="Swapnil Adsul" userId="23c231c3-8daf-461b-a017-fa22e81edbbf" providerId="ADAL" clId="{0138B528-8CF8-4FF2-BEAF-F1C4D0B3D038}" dt="2020-07-07T06:08:02.131" v="2546" actId="14100"/>
          <ac:spMkLst>
            <pc:docMk/>
            <pc:sldMk cId="3221101522" sldId="585"/>
            <ac:spMk id="2" creationId="{6648125E-6F53-4F88-905E-CE9D6CCF1238}"/>
          </ac:spMkLst>
        </pc:spChg>
        <pc:spChg chg="add del mod">
          <ac:chgData name="Swapnil Adsul" userId="23c231c3-8daf-461b-a017-fa22e81edbbf" providerId="ADAL" clId="{0138B528-8CF8-4FF2-BEAF-F1C4D0B3D038}" dt="2020-07-06T10:42:47.906" v="1610" actId="21"/>
          <ac:spMkLst>
            <pc:docMk/>
            <pc:sldMk cId="3221101522" sldId="585"/>
            <ac:spMk id="3" creationId="{E7C92CD5-E43E-427C-A991-38B141FF9CE4}"/>
          </ac:spMkLst>
        </pc:spChg>
      </pc:sldChg>
      <pc:sldChg chg="addSp delSp modSp new del mod delAnim modAnim">
        <pc:chgData name="Swapnil Adsul" userId="23c231c3-8daf-461b-a017-fa22e81edbbf" providerId="ADAL" clId="{0138B528-8CF8-4FF2-BEAF-F1C4D0B3D038}" dt="2020-07-03T10:42:32.911" v="226" actId="2696"/>
        <pc:sldMkLst>
          <pc:docMk/>
          <pc:sldMk cId="4051161872" sldId="586"/>
        </pc:sldMkLst>
        <pc:spChg chg="del">
          <ac:chgData name="Swapnil Adsul" userId="23c231c3-8daf-461b-a017-fa22e81edbbf" providerId="ADAL" clId="{0138B528-8CF8-4FF2-BEAF-F1C4D0B3D038}" dt="2020-06-25T07:01:53.386" v="1" actId="478"/>
          <ac:spMkLst>
            <pc:docMk/>
            <pc:sldMk cId="4051161872" sldId="586"/>
            <ac:spMk id="2" creationId="{190DFDFB-D822-4969-BF1B-993721C8B013}"/>
          </ac:spMkLst>
        </pc:spChg>
        <pc:spChg chg="mod">
          <ac:chgData name="Swapnil Adsul" userId="23c231c3-8daf-461b-a017-fa22e81edbbf" providerId="ADAL" clId="{0138B528-8CF8-4FF2-BEAF-F1C4D0B3D038}" dt="2020-06-25T07:03:06.835" v="8" actId="207"/>
          <ac:spMkLst>
            <pc:docMk/>
            <pc:sldMk cId="4051161872" sldId="586"/>
            <ac:spMk id="4" creationId="{E152FAD8-5079-4BC4-A97B-7851BAAD3F71}"/>
          </ac:spMkLst>
        </pc:spChg>
        <pc:spChg chg="mod">
          <ac:chgData name="Swapnil Adsul" userId="23c231c3-8daf-461b-a017-fa22e81edbbf" providerId="ADAL" clId="{0138B528-8CF8-4FF2-BEAF-F1C4D0B3D038}" dt="2020-06-25T07:02:05.082" v="5"/>
          <ac:spMkLst>
            <pc:docMk/>
            <pc:sldMk cId="4051161872" sldId="586"/>
            <ac:spMk id="7" creationId="{3F9CB126-C7A1-4AF5-8043-3AE9A31F2210}"/>
          </ac:spMkLst>
        </pc:spChg>
        <pc:spChg chg="mod">
          <ac:chgData name="Swapnil Adsul" userId="23c231c3-8daf-461b-a017-fa22e81edbbf" providerId="ADAL" clId="{0138B528-8CF8-4FF2-BEAF-F1C4D0B3D038}" dt="2020-06-25T07:02:49.207" v="6" actId="207"/>
          <ac:spMkLst>
            <pc:docMk/>
            <pc:sldMk cId="4051161872" sldId="586"/>
            <ac:spMk id="10" creationId="{D33B6636-A641-4921-874E-E7E6DC75E7AD}"/>
          </ac:spMkLst>
        </pc:spChg>
        <pc:spChg chg="add mod">
          <ac:chgData name="Swapnil Adsul" userId="23c231c3-8daf-461b-a017-fa22e81edbbf" providerId="ADAL" clId="{0138B528-8CF8-4FF2-BEAF-F1C4D0B3D038}" dt="2020-06-25T07:04:33.986" v="20" actId="14100"/>
          <ac:spMkLst>
            <pc:docMk/>
            <pc:sldMk cId="4051161872" sldId="586"/>
            <ac:spMk id="12" creationId="{AC6D979E-7FD3-474B-BEEE-EC86F2D4B62F}"/>
          </ac:spMkLst>
        </pc:spChg>
        <pc:spChg chg="add mod">
          <ac:chgData name="Swapnil Adsul" userId="23c231c3-8daf-461b-a017-fa22e81edbbf" providerId="ADAL" clId="{0138B528-8CF8-4FF2-BEAF-F1C4D0B3D038}" dt="2020-06-25T07:02:05.082" v="5"/>
          <ac:spMkLst>
            <pc:docMk/>
            <pc:sldMk cId="4051161872" sldId="586"/>
            <ac:spMk id="13" creationId="{4197B7B5-4AE7-4B90-BB95-D01BC2E4B910}"/>
          </ac:spMkLst>
        </pc:spChg>
        <pc:spChg chg="add del mod">
          <ac:chgData name="Swapnil Adsul" userId="23c231c3-8daf-461b-a017-fa22e81edbbf" providerId="ADAL" clId="{0138B528-8CF8-4FF2-BEAF-F1C4D0B3D038}" dt="2020-06-25T07:04:54.307" v="27" actId="478"/>
          <ac:spMkLst>
            <pc:docMk/>
            <pc:sldMk cId="4051161872" sldId="586"/>
            <ac:spMk id="14" creationId="{7AEE22DC-EA24-4E33-9CDA-6FF85B543973}"/>
          </ac:spMkLst>
        </pc:spChg>
        <pc:spChg chg="add del mod">
          <ac:chgData name="Swapnil Adsul" userId="23c231c3-8daf-461b-a017-fa22e81edbbf" providerId="ADAL" clId="{0138B528-8CF8-4FF2-BEAF-F1C4D0B3D038}" dt="2020-06-25T07:04:39.363" v="21" actId="478"/>
          <ac:spMkLst>
            <pc:docMk/>
            <pc:sldMk cId="4051161872" sldId="586"/>
            <ac:spMk id="20" creationId="{F94C8FDA-0EEA-4AB1-9B4C-1D543D0B3E12}"/>
          </ac:spMkLst>
        </pc:spChg>
        <pc:spChg chg="add del mod">
          <ac:chgData name="Swapnil Adsul" userId="23c231c3-8daf-461b-a017-fa22e81edbbf" providerId="ADAL" clId="{0138B528-8CF8-4FF2-BEAF-F1C4D0B3D038}" dt="2020-06-25T07:03:41.759" v="14" actId="478"/>
          <ac:spMkLst>
            <pc:docMk/>
            <pc:sldMk cId="4051161872" sldId="586"/>
            <ac:spMk id="22" creationId="{E60C6E50-3247-4D58-848E-79600A3F4518}"/>
          </ac:spMkLst>
        </pc:spChg>
        <pc:spChg chg="add del mod">
          <ac:chgData name="Swapnil Adsul" userId="23c231c3-8daf-461b-a017-fa22e81edbbf" providerId="ADAL" clId="{0138B528-8CF8-4FF2-BEAF-F1C4D0B3D038}" dt="2020-06-25T07:03:41.759" v="14" actId="478"/>
          <ac:spMkLst>
            <pc:docMk/>
            <pc:sldMk cId="4051161872" sldId="586"/>
            <ac:spMk id="24" creationId="{E2E8F05D-96C6-4FDA-9A76-F95E2F038650}"/>
          </ac:spMkLst>
        </pc:spChg>
        <pc:spChg chg="add del mod">
          <ac:chgData name="Swapnil Adsul" userId="23c231c3-8daf-461b-a017-fa22e81edbbf" providerId="ADAL" clId="{0138B528-8CF8-4FF2-BEAF-F1C4D0B3D038}" dt="2020-06-25T07:03:41.759" v="14" actId="478"/>
          <ac:spMkLst>
            <pc:docMk/>
            <pc:sldMk cId="4051161872" sldId="586"/>
            <ac:spMk id="26" creationId="{CFCD0618-571A-4080-8C4E-6646969C8997}"/>
          </ac:spMkLst>
        </pc:spChg>
        <pc:spChg chg="add del mod">
          <ac:chgData name="Swapnil Adsul" userId="23c231c3-8daf-461b-a017-fa22e81edbbf" providerId="ADAL" clId="{0138B528-8CF8-4FF2-BEAF-F1C4D0B3D038}" dt="2020-06-25T07:04:50.534" v="25" actId="478"/>
          <ac:spMkLst>
            <pc:docMk/>
            <pc:sldMk cId="4051161872" sldId="586"/>
            <ac:spMk id="27" creationId="{8B72C9F1-1B88-451A-9602-E181D83188A9}"/>
          </ac:spMkLst>
        </pc:spChg>
        <pc:grpChg chg="add mod">
          <ac:chgData name="Swapnil Adsul" userId="23c231c3-8daf-461b-a017-fa22e81edbbf" providerId="ADAL" clId="{0138B528-8CF8-4FF2-BEAF-F1C4D0B3D038}" dt="2020-06-25T07:02:05.082" v="5"/>
          <ac:grpSpMkLst>
            <pc:docMk/>
            <pc:sldMk cId="4051161872" sldId="586"/>
            <ac:grpSpMk id="3" creationId="{D586C0FC-8383-462B-AA7E-60713AA113C1}"/>
          </ac:grpSpMkLst>
        </pc:grpChg>
        <pc:grpChg chg="add mod">
          <ac:chgData name="Swapnil Adsul" userId="23c231c3-8daf-461b-a017-fa22e81edbbf" providerId="ADAL" clId="{0138B528-8CF8-4FF2-BEAF-F1C4D0B3D038}" dt="2020-06-25T07:02:05.082" v="5"/>
          <ac:grpSpMkLst>
            <pc:docMk/>
            <pc:sldMk cId="4051161872" sldId="586"/>
            <ac:grpSpMk id="6" creationId="{123AFD92-D460-432E-B432-4A1205D2FAB3}"/>
          </ac:grpSpMkLst>
        </pc:grpChg>
        <pc:grpChg chg="add mod">
          <ac:chgData name="Swapnil Adsul" userId="23c231c3-8daf-461b-a017-fa22e81edbbf" providerId="ADAL" clId="{0138B528-8CF8-4FF2-BEAF-F1C4D0B3D038}" dt="2020-06-25T07:02:05.082" v="5"/>
          <ac:grpSpMkLst>
            <pc:docMk/>
            <pc:sldMk cId="4051161872" sldId="586"/>
            <ac:grpSpMk id="9" creationId="{AD399E09-C4CE-4536-88AF-2D46F9F444C6}"/>
          </ac:grpSpMkLst>
        </pc:grpChg>
        <pc:picChg chg="mod">
          <ac:chgData name="Swapnil Adsul" userId="23c231c3-8daf-461b-a017-fa22e81edbbf" providerId="ADAL" clId="{0138B528-8CF8-4FF2-BEAF-F1C4D0B3D038}" dt="2020-06-25T07:02:05.082" v="5"/>
          <ac:picMkLst>
            <pc:docMk/>
            <pc:sldMk cId="4051161872" sldId="586"/>
            <ac:picMk id="5" creationId="{62123809-06CF-4366-9DD8-F962F5C6F733}"/>
          </ac:picMkLst>
        </pc:picChg>
        <pc:picChg chg="mod">
          <ac:chgData name="Swapnil Adsul" userId="23c231c3-8daf-461b-a017-fa22e81edbbf" providerId="ADAL" clId="{0138B528-8CF8-4FF2-BEAF-F1C4D0B3D038}" dt="2020-06-25T07:02:05.082" v="5"/>
          <ac:picMkLst>
            <pc:docMk/>
            <pc:sldMk cId="4051161872" sldId="586"/>
            <ac:picMk id="8" creationId="{FF5FAD27-E13B-46EC-BDFD-C33BB2C651FA}"/>
          </ac:picMkLst>
        </pc:picChg>
        <pc:picChg chg="mod">
          <ac:chgData name="Swapnil Adsul" userId="23c231c3-8daf-461b-a017-fa22e81edbbf" providerId="ADAL" clId="{0138B528-8CF8-4FF2-BEAF-F1C4D0B3D038}" dt="2020-06-25T07:02:05.082" v="5"/>
          <ac:picMkLst>
            <pc:docMk/>
            <pc:sldMk cId="4051161872" sldId="586"/>
            <ac:picMk id="11" creationId="{B3EA76AE-A520-4FBC-A518-46C2D3A8C545}"/>
          </ac:picMkLst>
        </pc:picChg>
        <pc:cxnChg chg="add mod">
          <ac:chgData name="Swapnil Adsul" userId="23c231c3-8daf-461b-a017-fa22e81edbbf" providerId="ADAL" clId="{0138B528-8CF8-4FF2-BEAF-F1C4D0B3D038}" dt="2020-06-25T07:02:05.082" v="5"/>
          <ac:cxnSpMkLst>
            <pc:docMk/>
            <pc:sldMk cId="4051161872" sldId="586"/>
            <ac:cxnSpMk id="15" creationId="{D4B77E6A-6FF1-42A9-80AF-8BC33EC32DBD}"/>
          </ac:cxnSpMkLst>
        </pc:cxnChg>
        <pc:cxnChg chg="add mod">
          <ac:chgData name="Swapnil Adsul" userId="23c231c3-8daf-461b-a017-fa22e81edbbf" providerId="ADAL" clId="{0138B528-8CF8-4FF2-BEAF-F1C4D0B3D038}" dt="2020-06-25T07:02:05.082" v="5"/>
          <ac:cxnSpMkLst>
            <pc:docMk/>
            <pc:sldMk cId="4051161872" sldId="586"/>
            <ac:cxnSpMk id="16" creationId="{DE1C8953-BA37-4DD7-8D87-F35B778C04FD}"/>
          </ac:cxnSpMkLst>
        </pc:cxnChg>
        <pc:cxnChg chg="add mod">
          <ac:chgData name="Swapnil Adsul" userId="23c231c3-8daf-461b-a017-fa22e81edbbf" providerId="ADAL" clId="{0138B528-8CF8-4FF2-BEAF-F1C4D0B3D038}" dt="2020-06-25T07:02:05.082" v="5"/>
          <ac:cxnSpMkLst>
            <pc:docMk/>
            <pc:sldMk cId="4051161872" sldId="586"/>
            <ac:cxnSpMk id="17" creationId="{DC590DB5-261E-4BE0-B55D-371DBCFCE600}"/>
          </ac:cxnSpMkLst>
        </pc:cxnChg>
        <pc:cxnChg chg="add del mod">
          <ac:chgData name="Swapnil Adsul" userId="23c231c3-8daf-461b-a017-fa22e81edbbf" providerId="ADAL" clId="{0138B528-8CF8-4FF2-BEAF-F1C4D0B3D038}" dt="2020-06-25T07:04:40.323" v="22" actId="478"/>
          <ac:cxnSpMkLst>
            <pc:docMk/>
            <pc:sldMk cId="4051161872" sldId="586"/>
            <ac:cxnSpMk id="18" creationId="{F8FFF571-F554-469C-9A13-6B30E7E2823F}"/>
          </ac:cxnSpMkLst>
        </pc:cxnChg>
        <pc:cxnChg chg="add mod">
          <ac:chgData name="Swapnil Adsul" userId="23c231c3-8daf-461b-a017-fa22e81edbbf" providerId="ADAL" clId="{0138B528-8CF8-4FF2-BEAF-F1C4D0B3D038}" dt="2020-06-25T07:02:05.082" v="5"/>
          <ac:cxnSpMkLst>
            <pc:docMk/>
            <pc:sldMk cId="4051161872" sldId="586"/>
            <ac:cxnSpMk id="19" creationId="{B86D0090-6C1A-41DE-AD05-8F7544B2F407}"/>
          </ac:cxnSpMkLst>
        </pc:cxnChg>
      </pc:sldChg>
      <pc:sldChg chg="addSp delSp modSp new mod delAnim modAnim">
        <pc:chgData name="Swapnil Adsul" userId="23c231c3-8daf-461b-a017-fa22e81edbbf" providerId="ADAL" clId="{0138B528-8CF8-4FF2-BEAF-F1C4D0B3D038}" dt="2020-07-07T05:57:53.466" v="2442" actId="1035"/>
        <pc:sldMkLst>
          <pc:docMk/>
          <pc:sldMk cId="2132467789" sldId="587"/>
        </pc:sldMkLst>
        <pc:spChg chg="mod">
          <ac:chgData name="Swapnil Adsul" userId="23c231c3-8daf-461b-a017-fa22e81edbbf" providerId="ADAL" clId="{0138B528-8CF8-4FF2-BEAF-F1C4D0B3D038}" dt="2020-07-03T10:40:48.261" v="202"/>
          <ac:spMkLst>
            <pc:docMk/>
            <pc:sldMk cId="2132467789" sldId="587"/>
            <ac:spMk id="3" creationId="{5B456FFE-AEBE-4A56-83FB-B7897B069C40}"/>
          </ac:spMkLst>
        </pc:spChg>
        <pc:spChg chg="mod">
          <ac:chgData name="Swapnil Adsul" userId="23c231c3-8daf-461b-a017-fa22e81edbbf" providerId="ADAL" clId="{0138B528-8CF8-4FF2-BEAF-F1C4D0B3D038}" dt="2020-07-03T10:40:48.261" v="202"/>
          <ac:spMkLst>
            <pc:docMk/>
            <pc:sldMk cId="2132467789" sldId="587"/>
            <ac:spMk id="6" creationId="{6E550708-4889-4B9B-9D02-EC4E2DE52722}"/>
          </ac:spMkLst>
        </pc:spChg>
        <pc:spChg chg="mod">
          <ac:chgData name="Swapnil Adsul" userId="23c231c3-8daf-461b-a017-fa22e81edbbf" providerId="ADAL" clId="{0138B528-8CF8-4FF2-BEAF-F1C4D0B3D038}" dt="2020-07-03T10:40:48.261" v="202"/>
          <ac:spMkLst>
            <pc:docMk/>
            <pc:sldMk cId="2132467789" sldId="587"/>
            <ac:spMk id="9" creationId="{94C4ED61-D058-4694-B54C-A8ECF832A961}"/>
          </ac:spMkLst>
        </pc:spChg>
        <pc:spChg chg="add del mod">
          <ac:chgData name="Swapnil Adsul" userId="23c231c3-8daf-461b-a017-fa22e81edbbf" providerId="ADAL" clId="{0138B528-8CF8-4FF2-BEAF-F1C4D0B3D038}" dt="2020-07-03T10:40:54.214" v="203"/>
          <ac:spMkLst>
            <pc:docMk/>
            <pc:sldMk cId="2132467789" sldId="587"/>
            <ac:spMk id="11" creationId="{676449CB-8321-4F56-9EE9-7CB83020BA07}"/>
          </ac:spMkLst>
        </pc:spChg>
        <pc:spChg chg="add del mod">
          <ac:chgData name="Swapnil Adsul" userId="23c231c3-8daf-461b-a017-fa22e81edbbf" providerId="ADAL" clId="{0138B528-8CF8-4FF2-BEAF-F1C4D0B3D038}" dt="2020-07-03T10:40:54.214" v="203"/>
          <ac:spMkLst>
            <pc:docMk/>
            <pc:sldMk cId="2132467789" sldId="587"/>
            <ac:spMk id="12" creationId="{731241AB-AD0E-40FB-AE30-0BFA2FF3A65A}"/>
          </ac:spMkLst>
        </pc:spChg>
        <pc:spChg chg="add del mod">
          <ac:chgData name="Swapnil Adsul" userId="23c231c3-8daf-461b-a017-fa22e81edbbf" providerId="ADAL" clId="{0138B528-8CF8-4FF2-BEAF-F1C4D0B3D038}" dt="2020-07-03T10:40:54.214" v="203"/>
          <ac:spMkLst>
            <pc:docMk/>
            <pc:sldMk cId="2132467789" sldId="587"/>
            <ac:spMk id="13" creationId="{32ADF52F-1E22-41D6-967A-C238745B3955}"/>
          </ac:spMkLst>
        </pc:spChg>
        <pc:spChg chg="add del mod">
          <ac:chgData name="Swapnil Adsul" userId="23c231c3-8daf-461b-a017-fa22e81edbbf" providerId="ADAL" clId="{0138B528-8CF8-4FF2-BEAF-F1C4D0B3D038}" dt="2020-07-03T10:40:54.214" v="203"/>
          <ac:spMkLst>
            <pc:docMk/>
            <pc:sldMk cId="2132467789" sldId="587"/>
            <ac:spMk id="19" creationId="{2A5FEDB4-105C-401F-A2DD-B59D75F0C1A6}"/>
          </ac:spMkLst>
        </pc:spChg>
        <pc:spChg chg="mod">
          <ac:chgData name="Swapnil Adsul" userId="23c231c3-8daf-461b-a017-fa22e81edbbf" providerId="ADAL" clId="{0138B528-8CF8-4FF2-BEAF-F1C4D0B3D038}" dt="2020-07-03T10:42:25.893" v="225" actId="207"/>
          <ac:spMkLst>
            <pc:docMk/>
            <pc:sldMk cId="2132467789" sldId="587"/>
            <ac:spMk id="21" creationId="{5A2B827C-3E2D-4271-AB8A-EAAFF6ABDAA5}"/>
          </ac:spMkLst>
        </pc:spChg>
        <pc:spChg chg="mod">
          <ac:chgData name="Swapnil Adsul" userId="23c231c3-8daf-461b-a017-fa22e81edbbf" providerId="ADAL" clId="{0138B528-8CF8-4FF2-BEAF-F1C4D0B3D038}" dt="2020-07-03T10:40:55.898" v="204"/>
          <ac:spMkLst>
            <pc:docMk/>
            <pc:sldMk cId="2132467789" sldId="587"/>
            <ac:spMk id="24" creationId="{19CE52AE-FD70-478E-8E30-BFCD6636ADA5}"/>
          </ac:spMkLst>
        </pc:spChg>
        <pc:spChg chg="mod">
          <ac:chgData name="Swapnil Adsul" userId="23c231c3-8daf-461b-a017-fa22e81edbbf" providerId="ADAL" clId="{0138B528-8CF8-4FF2-BEAF-F1C4D0B3D038}" dt="2020-07-03T10:42:17.696" v="224" actId="207"/>
          <ac:spMkLst>
            <pc:docMk/>
            <pc:sldMk cId="2132467789" sldId="587"/>
            <ac:spMk id="27" creationId="{791B64DD-E81A-4516-8EAB-082C99718089}"/>
          </ac:spMkLst>
        </pc:spChg>
        <pc:spChg chg="add mod">
          <ac:chgData name="Swapnil Adsul" userId="23c231c3-8daf-461b-a017-fa22e81edbbf" providerId="ADAL" clId="{0138B528-8CF8-4FF2-BEAF-F1C4D0B3D038}" dt="2020-07-03T10:41:08.866" v="207"/>
          <ac:spMkLst>
            <pc:docMk/>
            <pc:sldMk cId="2132467789" sldId="587"/>
            <ac:spMk id="29" creationId="{F62FDCD8-7B10-4A93-A43F-82DF8B36980D}"/>
          </ac:spMkLst>
        </pc:spChg>
        <pc:spChg chg="add mod">
          <ac:chgData name="Swapnil Adsul" userId="23c231c3-8daf-461b-a017-fa22e81edbbf" providerId="ADAL" clId="{0138B528-8CF8-4FF2-BEAF-F1C4D0B3D038}" dt="2020-07-03T10:40:55.898" v="204"/>
          <ac:spMkLst>
            <pc:docMk/>
            <pc:sldMk cId="2132467789" sldId="587"/>
            <ac:spMk id="30" creationId="{86CFB0AA-8E14-48E4-80C8-F6102791DBD4}"/>
          </ac:spMkLst>
        </pc:spChg>
        <pc:spChg chg="add mod">
          <ac:chgData name="Swapnil Adsul" userId="23c231c3-8daf-461b-a017-fa22e81edbbf" providerId="ADAL" clId="{0138B528-8CF8-4FF2-BEAF-F1C4D0B3D038}" dt="2020-07-03T10:40:55.898" v="204"/>
          <ac:spMkLst>
            <pc:docMk/>
            <pc:sldMk cId="2132467789" sldId="587"/>
            <ac:spMk id="31" creationId="{1E710486-8241-4A28-BC66-F174880B97F1}"/>
          </ac:spMkLst>
        </pc:spChg>
        <pc:spChg chg="add del mod">
          <ac:chgData name="Swapnil Adsul" userId="23c231c3-8daf-461b-a017-fa22e81edbbf" providerId="ADAL" clId="{0138B528-8CF8-4FF2-BEAF-F1C4D0B3D038}" dt="2020-07-03T10:41:15.641" v="209" actId="478"/>
          <ac:spMkLst>
            <pc:docMk/>
            <pc:sldMk cId="2132467789" sldId="587"/>
            <ac:spMk id="37" creationId="{FE9B9F82-E320-4F6B-B622-A80F73F6F8A9}"/>
          </ac:spMkLst>
        </pc:spChg>
        <pc:spChg chg="mod">
          <ac:chgData name="Swapnil Adsul" userId="23c231c3-8daf-461b-a017-fa22e81edbbf" providerId="ADAL" clId="{0138B528-8CF8-4FF2-BEAF-F1C4D0B3D038}" dt="2020-07-03T10:41:23.156" v="210"/>
          <ac:spMkLst>
            <pc:docMk/>
            <pc:sldMk cId="2132467789" sldId="587"/>
            <ac:spMk id="39" creationId="{228EDBED-A9A9-4FEE-8B7F-614B2E2FC3C2}"/>
          </ac:spMkLst>
        </pc:spChg>
        <pc:spChg chg="mod">
          <ac:chgData name="Swapnil Adsul" userId="23c231c3-8daf-461b-a017-fa22e81edbbf" providerId="ADAL" clId="{0138B528-8CF8-4FF2-BEAF-F1C4D0B3D038}" dt="2020-07-03T10:41:23.156" v="210"/>
          <ac:spMkLst>
            <pc:docMk/>
            <pc:sldMk cId="2132467789" sldId="587"/>
            <ac:spMk id="42" creationId="{C90EBE25-ECB1-4149-ABE3-62B1A566CDE1}"/>
          </ac:spMkLst>
        </pc:spChg>
        <pc:spChg chg="mod">
          <ac:chgData name="Swapnil Adsul" userId="23c231c3-8daf-461b-a017-fa22e81edbbf" providerId="ADAL" clId="{0138B528-8CF8-4FF2-BEAF-F1C4D0B3D038}" dt="2020-07-03T10:41:23.156" v="210"/>
          <ac:spMkLst>
            <pc:docMk/>
            <pc:sldMk cId="2132467789" sldId="587"/>
            <ac:spMk id="45" creationId="{3B3F5D0D-973C-4093-831F-F614417B0D20}"/>
          </ac:spMkLst>
        </pc:spChg>
        <pc:spChg chg="mod">
          <ac:chgData name="Swapnil Adsul" userId="23c231c3-8daf-461b-a017-fa22e81edbbf" providerId="ADAL" clId="{0138B528-8CF8-4FF2-BEAF-F1C4D0B3D038}" dt="2020-07-03T10:41:32.993" v="214"/>
          <ac:spMkLst>
            <pc:docMk/>
            <pc:sldMk cId="2132467789" sldId="587"/>
            <ac:spMk id="52" creationId="{20F88B56-1F03-4795-B46F-FE728117F319}"/>
          </ac:spMkLst>
        </pc:spChg>
        <pc:spChg chg="mod">
          <ac:chgData name="Swapnil Adsul" userId="23c231c3-8daf-461b-a017-fa22e81edbbf" providerId="ADAL" clId="{0138B528-8CF8-4FF2-BEAF-F1C4D0B3D038}" dt="2020-07-03T10:41:32.993" v="214"/>
          <ac:spMkLst>
            <pc:docMk/>
            <pc:sldMk cId="2132467789" sldId="587"/>
            <ac:spMk id="55" creationId="{ECDE41FF-F63B-4FCF-8578-D4A9C1C58DA6}"/>
          </ac:spMkLst>
        </pc:spChg>
        <pc:spChg chg="del mod topLvl">
          <ac:chgData name="Swapnil Adsul" userId="23c231c3-8daf-461b-a017-fa22e81edbbf" providerId="ADAL" clId="{0138B528-8CF8-4FF2-BEAF-F1C4D0B3D038}" dt="2020-07-03T10:41:48.872" v="217" actId="478"/>
          <ac:spMkLst>
            <pc:docMk/>
            <pc:sldMk cId="2132467789" sldId="587"/>
            <ac:spMk id="58" creationId="{59C40738-FBAF-44E2-B0F2-3504B6A953F6}"/>
          </ac:spMkLst>
        </pc:spChg>
        <pc:grpChg chg="add del mod">
          <ac:chgData name="Swapnil Adsul" userId="23c231c3-8daf-461b-a017-fa22e81edbbf" providerId="ADAL" clId="{0138B528-8CF8-4FF2-BEAF-F1C4D0B3D038}" dt="2020-07-03T10:40:54.214" v="203"/>
          <ac:grpSpMkLst>
            <pc:docMk/>
            <pc:sldMk cId="2132467789" sldId="587"/>
            <ac:grpSpMk id="2" creationId="{3D383BB8-3FD9-4096-A613-EF05DC27DFD7}"/>
          </ac:grpSpMkLst>
        </pc:grpChg>
        <pc:grpChg chg="add del mod">
          <ac:chgData name="Swapnil Adsul" userId="23c231c3-8daf-461b-a017-fa22e81edbbf" providerId="ADAL" clId="{0138B528-8CF8-4FF2-BEAF-F1C4D0B3D038}" dt="2020-07-03T10:40:54.214" v="203"/>
          <ac:grpSpMkLst>
            <pc:docMk/>
            <pc:sldMk cId="2132467789" sldId="587"/>
            <ac:grpSpMk id="5" creationId="{99239FBB-3ED4-4377-8FCE-96CB8B16713E}"/>
          </ac:grpSpMkLst>
        </pc:grpChg>
        <pc:grpChg chg="add del mod">
          <ac:chgData name="Swapnil Adsul" userId="23c231c3-8daf-461b-a017-fa22e81edbbf" providerId="ADAL" clId="{0138B528-8CF8-4FF2-BEAF-F1C4D0B3D038}" dt="2020-07-03T10:40:54.214" v="203"/>
          <ac:grpSpMkLst>
            <pc:docMk/>
            <pc:sldMk cId="2132467789" sldId="587"/>
            <ac:grpSpMk id="8" creationId="{51F86E23-764D-4EF6-8ABE-8F5790E1D5DF}"/>
          </ac:grpSpMkLst>
        </pc:grpChg>
        <pc:grpChg chg="add mod">
          <ac:chgData name="Swapnil Adsul" userId="23c231c3-8daf-461b-a017-fa22e81edbbf" providerId="ADAL" clId="{0138B528-8CF8-4FF2-BEAF-F1C4D0B3D038}" dt="2020-07-07T05:57:53.466" v="2442" actId="1035"/>
          <ac:grpSpMkLst>
            <pc:docMk/>
            <pc:sldMk cId="2132467789" sldId="587"/>
            <ac:grpSpMk id="20" creationId="{5FD74E64-4168-4789-9CE5-FEA7F7B6846E}"/>
          </ac:grpSpMkLst>
        </pc:grpChg>
        <pc:grpChg chg="add mod">
          <ac:chgData name="Swapnil Adsul" userId="23c231c3-8daf-461b-a017-fa22e81edbbf" providerId="ADAL" clId="{0138B528-8CF8-4FF2-BEAF-F1C4D0B3D038}" dt="2020-07-07T05:57:53.466" v="2442" actId="1035"/>
          <ac:grpSpMkLst>
            <pc:docMk/>
            <pc:sldMk cId="2132467789" sldId="587"/>
            <ac:grpSpMk id="23" creationId="{04B34002-2A95-476E-977D-ABD550D762EC}"/>
          </ac:grpSpMkLst>
        </pc:grpChg>
        <pc:grpChg chg="add mod">
          <ac:chgData name="Swapnil Adsul" userId="23c231c3-8daf-461b-a017-fa22e81edbbf" providerId="ADAL" clId="{0138B528-8CF8-4FF2-BEAF-F1C4D0B3D038}" dt="2020-07-07T05:57:53.466" v="2442" actId="1035"/>
          <ac:grpSpMkLst>
            <pc:docMk/>
            <pc:sldMk cId="2132467789" sldId="587"/>
            <ac:grpSpMk id="26" creationId="{8B51322B-9DF0-4305-9381-A40ACFCE68E6}"/>
          </ac:grpSpMkLst>
        </pc:grpChg>
        <pc:grpChg chg="add del mod">
          <ac:chgData name="Swapnil Adsul" userId="23c231c3-8daf-461b-a017-fa22e81edbbf" providerId="ADAL" clId="{0138B528-8CF8-4FF2-BEAF-F1C4D0B3D038}" dt="2020-07-03T10:41:27.283" v="213"/>
          <ac:grpSpMkLst>
            <pc:docMk/>
            <pc:sldMk cId="2132467789" sldId="587"/>
            <ac:grpSpMk id="38" creationId="{7ADB872C-E568-44BE-A0B2-B9E07247BECB}"/>
          </ac:grpSpMkLst>
        </pc:grpChg>
        <pc:grpChg chg="add del mod">
          <ac:chgData name="Swapnil Adsul" userId="23c231c3-8daf-461b-a017-fa22e81edbbf" providerId="ADAL" clId="{0138B528-8CF8-4FF2-BEAF-F1C4D0B3D038}" dt="2020-07-03T10:41:27.283" v="213"/>
          <ac:grpSpMkLst>
            <pc:docMk/>
            <pc:sldMk cId="2132467789" sldId="587"/>
            <ac:grpSpMk id="41" creationId="{F029D98A-38F7-41A5-AAF8-A939E354AA76}"/>
          </ac:grpSpMkLst>
        </pc:grpChg>
        <pc:grpChg chg="add del mod">
          <ac:chgData name="Swapnil Adsul" userId="23c231c3-8daf-461b-a017-fa22e81edbbf" providerId="ADAL" clId="{0138B528-8CF8-4FF2-BEAF-F1C4D0B3D038}" dt="2020-07-03T10:41:27.283" v="213"/>
          <ac:grpSpMkLst>
            <pc:docMk/>
            <pc:sldMk cId="2132467789" sldId="587"/>
            <ac:grpSpMk id="44" creationId="{2840FF1B-8B61-4EC3-9F17-64F9F0484168}"/>
          </ac:grpSpMkLst>
        </pc:grpChg>
        <pc:grpChg chg="add del mod">
          <ac:chgData name="Swapnil Adsul" userId="23c231c3-8daf-461b-a017-fa22e81edbbf" providerId="ADAL" clId="{0138B528-8CF8-4FF2-BEAF-F1C4D0B3D038}" dt="2020-07-03T10:41:52.124" v="219" actId="478"/>
          <ac:grpSpMkLst>
            <pc:docMk/>
            <pc:sldMk cId="2132467789" sldId="587"/>
            <ac:grpSpMk id="51" creationId="{58F3158C-4EC1-48C2-8A9C-EE8A53581323}"/>
          </ac:grpSpMkLst>
        </pc:grpChg>
        <pc:grpChg chg="add del mod">
          <ac:chgData name="Swapnil Adsul" userId="23c231c3-8daf-461b-a017-fa22e81edbbf" providerId="ADAL" clId="{0138B528-8CF8-4FF2-BEAF-F1C4D0B3D038}" dt="2020-07-03T10:41:50.310" v="218" actId="478"/>
          <ac:grpSpMkLst>
            <pc:docMk/>
            <pc:sldMk cId="2132467789" sldId="587"/>
            <ac:grpSpMk id="54" creationId="{64791CFE-2572-42F6-BE49-1AE2F1AC6484}"/>
          </ac:grpSpMkLst>
        </pc:grpChg>
        <pc:grpChg chg="add del mod">
          <ac:chgData name="Swapnil Adsul" userId="23c231c3-8daf-461b-a017-fa22e81edbbf" providerId="ADAL" clId="{0138B528-8CF8-4FF2-BEAF-F1C4D0B3D038}" dt="2020-07-03T10:41:48.872" v="217" actId="478"/>
          <ac:grpSpMkLst>
            <pc:docMk/>
            <pc:sldMk cId="2132467789" sldId="587"/>
            <ac:grpSpMk id="57" creationId="{463856A1-A614-4055-8101-501EDDB47D86}"/>
          </ac:grpSpMkLst>
        </pc:grpChg>
        <pc:picChg chg="mod">
          <ac:chgData name="Swapnil Adsul" userId="23c231c3-8daf-461b-a017-fa22e81edbbf" providerId="ADAL" clId="{0138B528-8CF8-4FF2-BEAF-F1C4D0B3D038}" dt="2020-07-03T10:40:48.261" v="202"/>
          <ac:picMkLst>
            <pc:docMk/>
            <pc:sldMk cId="2132467789" sldId="587"/>
            <ac:picMk id="4" creationId="{AECA6789-32B6-4AF2-92AA-23904476F979}"/>
          </ac:picMkLst>
        </pc:picChg>
        <pc:picChg chg="mod">
          <ac:chgData name="Swapnil Adsul" userId="23c231c3-8daf-461b-a017-fa22e81edbbf" providerId="ADAL" clId="{0138B528-8CF8-4FF2-BEAF-F1C4D0B3D038}" dt="2020-07-03T10:40:48.261" v="202"/>
          <ac:picMkLst>
            <pc:docMk/>
            <pc:sldMk cId="2132467789" sldId="587"/>
            <ac:picMk id="7" creationId="{208E3971-622D-4ED7-819C-B0596FC5D652}"/>
          </ac:picMkLst>
        </pc:picChg>
        <pc:picChg chg="mod">
          <ac:chgData name="Swapnil Adsul" userId="23c231c3-8daf-461b-a017-fa22e81edbbf" providerId="ADAL" clId="{0138B528-8CF8-4FF2-BEAF-F1C4D0B3D038}" dt="2020-07-03T10:40:48.261" v="202"/>
          <ac:picMkLst>
            <pc:docMk/>
            <pc:sldMk cId="2132467789" sldId="587"/>
            <ac:picMk id="10" creationId="{EEB0305E-1C39-4CD8-A3AE-786D52E85433}"/>
          </ac:picMkLst>
        </pc:picChg>
        <pc:picChg chg="mod">
          <ac:chgData name="Swapnil Adsul" userId="23c231c3-8daf-461b-a017-fa22e81edbbf" providerId="ADAL" clId="{0138B528-8CF8-4FF2-BEAF-F1C4D0B3D038}" dt="2020-07-03T10:40:55.898" v="204"/>
          <ac:picMkLst>
            <pc:docMk/>
            <pc:sldMk cId="2132467789" sldId="587"/>
            <ac:picMk id="22" creationId="{BCC3D4DD-6E5D-45C5-8A15-9766725DA9CD}"/>
          </ac:picMkLst>
        </pc:picChg>
        <pc:picChg chg="mod">
          <ac:chgData name="Swapnil Adsul" userId="23c231c3-8daf-461b-a017-fa22e81edbbf" providerId="ADAL" clId="{0138B528-8CF8-4FF2-BEAF-F1C4D0B3D038}" dt="2020-07-03T10:40:55.898" v="204"/>
          <ac:picMkLst>
            <pc:docMk/>
            <pc:sldMk cId="2132467789" sldId="587"/>
            <ac:picMk id="25" creationId="{134E162A-86C2-4B83-AD1C-4E11A2756D5F}"/>
          </ac:picMkLst>
        </pc:picChg>
        <pc:picChg chg="mod">
          <ac:chgData name="Swapnil Adsul" userId="23c231c3-8daf-461b-a017-fa22e81edbbf" providerId="ADAL" clId="{0138B528-8CF8-4FF2-BEAF-F1C4D0B3D038}" dt="2020-07-03T10:40:55.898" v="204"/>
          <ac:picMkLst>
            <pc:docMk/>
            <pc:sldMk cId="2132467789" sldId="587"/>
            <ac:picMk id="28" creationId="{69FC8AFC-33E9-4E20-B5BA-D50515CAB3D0}"/>
          </ac:picMkLst>
        </pc:picChg>
        <pc:picChg chg="mod">
          <ac:chgData name="Swapnil Adsul" userId="23c231c3-8daf-461b-a017-fa22e81edbbf" providerId="ADAL" clId="{0138B528-8CF8-4FF2-BEAF-F1C4D0B3D038}" dt="2020-07-03T10:41:23.156" v="210"/>
          <ac:picMkLst>
            <pc:docMk/>
            <pc:sldMk cId="2132467789" sldId="587"/>
            <ac:picMk id="40" creationId="{0E9B0796-1C87-434F-A466-60A4CEE05CF3}"/>
          </ac:picMkLst>
        </pc:picChg>
        <pc:picChg chg="mod">
          <ac:chgData name="Swapnil Adsul" userId="23c231c3-8daf-461b-a017-fa22e81edbbf" providerId="ADAL" clId="{0138B528-8CF8-4FF2-BEAF-F1C4D0B3D038}" dt="2020-07-03T10:41:23.156" v="210"/>
          <ac:picMkLst>
            <pc:docMk/>
            <pc:sldMk cId="2132467789" sldId="587"/>
            <ac:picMk id="43" creationId="{7F187672-AA32-45AA-B4FF-C3A28054AB41}"/>
          </ac:picMkLst>
        </pc:picChg>
        <pc:picChg chg="mod">
          <ac:chgData name="Swapnil Adsul" userId="23c231c3-8daf-461b-a017-fa22e81edbbf" providerId="ADAL" clId="{0138B528-8CF8-4FF2-BEAF-F1C4D0B3D038}" dt="2020-07-03T10:41:23.156" v="210"/>
          <ac:picMkLst>
            <pc:docMk/>
            <pc:sldMk cId="2132467789" sldId="587"/>
            <ac:picMk id="46" creationId="{AD55D43B-6A82-4419-8404-C7F02F4D2933}"/>
          </ac:picMkLst>
        </pc:picChg>
        <pc:picChg chg="mod">
          <ac:chgData name="Swapnil Adsul" userId="23c231c3-8daf-461b-a017-fa22e81edbbf" providerId="ADAL" clId="{0138B528-8CF8-4FF2-BEAF-F1C4D0B3D038}" dt="2020-07-03T10:41:32.993" v="214"/>
          <ac:picMkLst>
            <pc:docMk/>
            <pc:sldMk cId="2132467789" sldId="587"/>
            <ac:picMk id="53" creationId="{CCD07C89-A63A-4856-B715-DCBE389DB253}"/>
          </ac:picMkLst>
        </pc:picChg>
        <pc:picChg chg="mod">
          <ac:chgData name="Swapnil Adsul" userId="23c231c3-8daf-461b-a017-fa22e81edbbf" providerId="ADAL" clId="{0138B528-8CF8-4FF2-BEAF-F1C4D0B3D038}" dt="2020-07-03T10:41:32.993" v="214"/>
          <ac:picMkLst>
            <pc:docMk/>
            <pc:sldMk cId="2132467789" sldId="587"/>
            <ac:picMk id="56" creationId="{2A935A7C-7A78-4E95-8B69-B5367B8DF32C}"/>
          </ac:picMkLst>
        </pc:picChg>
        <pc:picChg chg="del mod topLvl">
          <ac:chgData name="Swapnil Adsul" userId="23c231c3-8daf-461b-a017-fa22e81edbbf" providerId="ADAL" clId="{0138B528-8CF8-4FF2-BEAF-F1C4D0B3D038}" dt="2020-07-03T10:41:55.936" v="222" actId="478"/>
          <ac:picMkLst>
            <pc:docMk/>
            <pc:sldMk cId="2132467789" sldId="587"/>
            <ac:picMk id="59" creationId="{2DC6F812-F5A5-46C1-9394-58EF49582C43}"/>
          </ac:picMkLst>
        </pc:picChg>
        <pc:cxnChg chg="add del mod">
          <ac:chgData name="Swapnil Adsul" userId="23c231c3-8daf-461b-a017-fa22e81edbbf" providerId="ADAL" clId="{0138B528-8CF8-4FF2-BEAF-F1C4D0B3D038}" dt="2020-07-03T10:40:54.214" v="203"/>
          <ac:cxnSpMkLst>
            <pc:docMk/>
            <pc:sldMk cId="2132467789" sldId="587"/>
            <ac:cxnSpMk id="14" creationId="{C4184FFE-9373-48EA-8CA8-F802E6FF270A}"/>
          </ac:cxnSpMkLst>
        </pc:cxnChg>
        <pc:cxnChg chg="add del mod">
          <ac:chgData name="Swapnil Adsul" userId="23c231c3-8daf-461b-a017-fa22e81edbbf" providerId="ADAL" clId="{0138B528-8CF8-4FF2-BEAF-F1C4D0B3D038}" dt="2020-07-03T10:40:54.214" v="203"/>
          <ac:cxnSpMkLst>
            <pc:docMk/>
            <pc:sldMk cId="2132467789" sldId="587"/>
            <ac:cxnSpMk id="15" creationId="{EDF6DE6B-6E3D-499E-8927-242F599D7B4C}"/>
          </ac:cxnSpMkLst>
        </pc:cxnChg>
        <pc:cxnChg chg="add del mod">
          <ac:chgData name="Swapnil Adsul" userId="23c231c3-8daf-461b-a017-fa22e81edbbf" providerId="ADAL" clId="{0138B528-8CF8-4FF2-BEAF-F1C4D0B3D038}" dt="2020-07-03T10:40:54.214" v="203"/>
          <ac:cxnSpMkLst>
            <pc:docMk/>
            <pc:sldMk cId="2132467789" sldId="587"/>
            <ac:cxnSpMk id="16" creationId="{CD145706-5A6A-4D3D-9AB0-E908BD69318D}"/>
          </ac:cxnSpMkLst>
        </pc:cxnChg>
        <pc:cxnChg chg="add del mod">
          <ac:chgData name="Swapnil Adsul" userId="23c231c3-8daf-461b-a017-fa22e81edbbf" providerId="ADAL" clId="{0138B528-8CF8-4FF2-BEAF-F1C4D0B3D038}" dt="2020-07-03T10:40:54.214" v="203"/>
          <ac:cxnSpMkLst>
            <pc:docMk/>
            <pc:sldMk cId="2132467789" sldId="587"/>
            <ac:cxnSpMk id="17" creationId="{8B4E5403-B617-4468-B4E7-93BF941B4FAD}"/>
          </ac:cxnSpMkLst>
        </pc:cxnChg>
        <pc:cxnChg chg="add del mod">
          <ac:chgData name="Swapnil Adsul" userId="23c231c3-8daf-461b-a017-fa22e81edbbf" providerId="ADAL" clId="{0138B528-8CF8-4FF2-BEAF-F1C4D0B3D038}" dt="2020-07-03T10:40:54.214" v="203"/>
          <ac:cxnSpMkLst>
            <pc:docMk/>
            <pc:sldMk cId="2132467789" sldId="587"/>
            <ac:cxnSpMk id="18" creationId="{D6086C05-2CED-4AE5-8E81-91156D4A9B97}"/>
          </ac:cxnSpMkLst>
        </pc:cxnChg>
        <pc:cxnChg chg="add mod">
          <ac:chgData name="Swapnil Adsul" userId="23c231c3-8daf-461b-a017-fa22e81edbbf" providerId="ADAL" clId="{0138B528-8CF8-4FF2-BEAF-F1C4D0B3D038}" dt="2020-07-07T05:57:53.466" v="2442" actId="1035"/>
          <ac:cxnSpMkLst>
            <pc:docMk/>
            <pc:sldMk cId="2132467789" sldId="587"/>
            <ac:cxnSpMk id="32" creationId="{1FC89FC7-5CDD-4207-AC85-1B2F0E68E6E1}"/>
          </ac:cxnSpMkLst>
        </pc:cxnChg>
        <pc:cxnChg chg="add mod">
          <ac:chgData name="Swapnil Adsul" userId="23c231c3-8daf-461b-a017-fa22e81edbbf" providerId="ADAL" clId="{0138B528-8CF8-4FF2-BEAF-F1C4D0B3D038}" dt="2020-07-07T05:57:53.466" v="2442" actId="1035"/>
          <ac:cxnSpMkLst>
            <pc:docMk/>
            <pc:sldMk cId="2132467789" sldId="587"/>
            <ac:cxnSpMk id="33" creationId="{F60BA620-C472-4BF3-9809-6A9BE30A5273}"/>
          </ac:cxnSpMkLst>
        </pc:cxnChg>
        <pc:cxnChg chg="add mod">
          <ac:chgData name="Swapnil Adsul" userId="23c231c3-8daf-461b-a017-fa22e81edbbf" providerId="ADAL" clId="{0138B528-8CF8-4FF2-BEAF-F1C4D0B3D038}" dt="2020-07-07T05:57:53.466" v="2442" actId="1035"/>
          <ac:cxnSpMkLst>
            <pc:docMk/>
            <pc:sldMk cId="2132467789" sldId="587"/>
            <ac:cxnSpMk id="34" creationId="{F70A8BAB-3DA3-4C66-B12E-F706C484DDE7}"/>
          </ac:cxnSpMkLst>
        </pc:cxnChg>
        <pc:cxnChg chg="add del mod">
          <ac:chgData name="Swapnil Adsul" userId="23c231c3-8daf-461b-a017-fa22e81edbbf" providerId="ADAL" clId="{0138B528-8CF8-4FF2-BEAF-F1C4D0B3D038}" dt="2020-07-03T10:41:14.264" v="208" actId="478"/>
          <ac:cxnSpMkLst>
            <pc:docMk/>
            <pc:sldMk cId="2132467789" sldId="587"/>
            <ac:cxnSpMk id="35" creationId="{E3D3E630-924D-4967-B539-DAB26EFB2B8F}"/>
          </ac:cxnSpMkLst>
        </pc:cxnChg>
        <pc:cxnChg chg="add mod">
          <ac:chgData name="Swapnil Adsul" userId="23c231c3-8daf-461b-a017-fa22e81edbbf" providerId="ADAL" clId="{0138B528-8CF8-4FF2-BEAF-F1C4D0B3D038}" dt="2020-07-07T05:57:53.466" v="2442" actId="1035"/>
          <ac:cxnSpMkLst>
            <pc:docMk/>
            <pc:sldMk cId="2132467789" sldId="587"/>
            <ac:cxnSpMk id="36" creationId="{5B9C4A49-FB65-44B6-B225-B0CF02FFE987}"/>
          </ac:cxnSpMkLst>
        </pc:cxnChg>
        <pc:cxnChg chg="add del mod">
          <ac:chgData name="Swapnil Adsul" userId="23c231c3-8daf-461b-a017-fa22e81edbbf" providerId="ADAL" clId="{0138B528-8CF8-4FF2-BEAF-F1C4D0B3D038}" dt="2020-07-03T10:41:27.283" v="213"/>
          <ac:cxnSpMkLst>
            <pc:docMk/>
            <pc:sldMk cId="2132467789" sldId="587"/>
            <ac:cxnSpMk id="47" creationId="{783F3065-4740-4715-BEAC-E8224496446A}"/>
          </ac:cxnSpMkLst>
        </pc:cxnChg>
        <pc:cxnChg chg="add del mod">
          <ac:chgData name="Swapnil Adsul" userId="23c231c3-8daf-461b-a017-fa22e81edbbf" providerId="ADAL" clId="{0138B528-8CF8-4FF2-BEAF-F1C4D0B3D038}" dt="2020-07-03T10:41:27.283" v="213"/>
          <ac:cxnSpMkLst>
            <pc:docMk/>
            <pc:sldMk cId="2132467789" sldId="587"/>
            <ac:cxnSpMk id="48" creationId="{4FB821EE-5DD0-4907-A2DB-05EAEF1629CA}"/>
          </ac:cxnSpMkLst>
        </pc:cxnChg>
        <pc:cxnChg chg="add del mod">
          <ac:chgData name="Swapnil Adsul" userId="23c231c3-8daf-461b-a017-fa22e81edbbf" providerId="ADAL" clId="{0138B528-8CF8-4FF2-BEAF-F1C4D0B3D038}" dt="2020-07-03T10:41:27.283" v="213"/>
          <ac:cxnSpMkLst>
            <pc:docMk/>
            <pc:sldMk cId="2132467789" sldId="587"/>
            <ac:cxnSpMk id="49" creationId="{CA845EEF-CA68-47AC-8FBB-68C2D8BD55B0}"/>
          </ac:cxnSpMkLst>
        </pc:cxnChg>
        <pc:cxnChg chg="add del mod">
          <ac:chgData name="Swapnil Adsul" userId="23c231c3-8daf-461b-a017-fa22e81edbbf" providerId="ADAL" clId="{0138B528-8CF8-4FF2-BEAF-F1C4D0B3D038}" dt="2020-07-03T10:41:27.283" v="213"/>
          <ac:cxnSpMkLst>
            <pc:docMk/>
            <pc:sldMk cId="2132467789" sldId="587"/>
            <ac:cxnSpMk id="50" creationId="{451009B4-94D1-4E2E-95CE-4A99BFD630A7}"/>
          </ac:cxnSpMkLst>
        </pc:cxnChg>
        <pc:cxnChg chg="add del mod">
          <ac:chgData name="Swapnil Adsul" userId="23c231c3-8daf-461b-a017-fa22e81edbbf" providerId="ADAL" clId="{0138B528-8CF8-4FF2-BEAF-F1C4D0B3D038}" dt="2020-07-03T10:41:53.510" v="220" actId="478"/>
          <ac:cxnSpMkLst>
            <pc:docMk/>
            <pc:sldMk cId="2132467789" sldId="587"/>
            <ac:cxnSpMk id="60" creationId="{70736DD8-16C9-41C1-8EFF-DC0035121DAE}"/>
          </ac:cxnSpMkLst>
        </pc:cxnChg>
        <pc:cxnChg chg="add del mod">
          <ac:chgData name="Swapnil Adsul" userId="23c231c3-8daf-461b-a017-fa22e81edbbf" providerId="ADAL" clId="{0138B528-8CF8-4FF2-BEAF-F1C4D0B3D038}" dt="2020-07-03T10:41:54.343" v="221" actId="478"/>
          <ac:cxnSpMkLst>
            <pc:docMk/>
            <pc:sldMk cId="2132467789" sldId="587"/>
            <ac:cxnSpMk id="61" creationId="{0D00330B-047A-4686-B609-D0C472EB6B1B}"/>
          </ac:cxnSpMkLst>
        </pc:cxnChg>
      </pc:sldChg>
      <pc:sldChg chg="addSp delSp modSp add mod delAnim">
        <pc:chgData name="Swapnil Adsul" userId="23c231c3-8daf-461b-a017-fa22e81edbbf" providerId="ADAL" clId="{0138B528-8CF8-4FF2-BEAF-F1C4D0B3D038}" dt="2020-07-03T11:18:19.535" v="456" actId="113"/>
        <pc:sldMkLst>
          <pc:docMk/>
          <pc:sldMk cId="1576188286" sldId="588"/>
        </pc:sldMkLst>
        <pc:spChg chg="del">
          <ac:chgData name="Swapnil Adsul" userId="23c231c3-8daf-461b-a017-fa22e81edbbf" providerId="ADAL" clId="{0138B528-8CF8-4FF2-BEAF-F1C4D0B3D038}" dt="2020-07-03T11:16:41.693" v="439" actId="478"/>
          <ac:spMkLst>
            <pc:docMk/>
            <pc:sldMk cId="1576188286" sldId="588"/>
            <ac:spMk id="9" creationId="{FAD07EEA-3AAB-43EF-A5F6-A797D1ECE7EB}"/>
          </ac:spMkLst>
        </pc:spChg>
        <pc:spChg chg="del">
          <ac:chgData name="Swapnil Adsul" userId="23c231c3-8daf-461b-a017-fa22e81edbbf" providerId="ADAL" clId="{0138B528-8CF8-4FF2-BEAF-F1C4D0B3D038}" dt="2020-07-03T11:16:40.341" v="438" actId="478"/>
          <ac:spMkLst>
            <pc:docMk/>
            <pc:sldMk cId="1576188286" sldId="588"/>
            <ac:spMk id="10" creationId="{F9109631-FDF7-4F42-AC98-79D489A16EBF}"/>
          </ac:spMkLst>
        </pc:spChg>
        <pc:spChg chg="del">
          <ac:chgData name="Swapnil Adsul" userId="23c231c3-8daf-461b-a017-fa22e81edbbf" providerId="ADAL" clId="{0138B528-8CF8-4FF2-BEAF-F1C4D0B3D038}" dt="2020-07-03T11:16:38.962" v="437" actId="478"/>
          <ac:spMkLst>
            <pc:docMk/>
            <pc:sldMk cId="1576188286" sldId="588"/>
            <ac:spMk id="11" creationId="{80F9B745-8A60-4883-9456-ABA876E0C0C2}"/>
          </ac:spMkLst>
        </pc:spChg>
        <pc:spChg chg="add mod">
          <ac:chgData name="Swapnil Adsul" userId="23c231c3-8daf-461b-a017-fa22e81edbbf" providerId="ADAL" clId="{0138B528-8CF8-4FF2-BEAF-F1C4D0B3D038}" dt="2020-07-03T11:17:38.014" v="448" actId="14100"/>
          <ac:spMkLst>
            <pc:docMk/>
            <pc:sldMk cId="1576188286" sldId="588"/>
            <ac:spMk id="17" creationId="{6E3E22AE-7B71-45FC-8E7B-E95A6EBD048B}"/>
          </ac:spMkLst>
        </pc:spChg>
        <pc:spChg chg="add mod">
          <ac:chgData name="Swapnil Adsul" userId="23c231c3-8daf-461b-a017-fa22e81edbbf" providerId="ADAL" clId="{0138B528-8CF8-4FF2-BEAF-F1C4D0B3D038}" dt="2020-07-03T11:17:08.748" v="443"/>
          <ac:spMkLst>
            <pc:docMk/>
            <pc:sldMk cId="1576188286" sldId="588"/>
            <ac:spMk id="21" creationId="{9FED46BA-CFA8-4CC5-A88F-49F9CBBA12A0}"/>
          </ac:spMkLst>
        </pc:spChg>
        <pc:spChg chg="add">
          <ac:chgData name="Swapnil Adsul" userId="23c231c3-8daf-461b-a017-fa22e81edbbf" providerId="ADAL" clId="{0138B528-8CF8-4FF2-BEAF-F1C4D0B3D038}" dt="2020-07-03T11:16:49.137" v="440" actId="22"/>
          <ac:spMkLst>
            <pc:docMk/>
            <pc:sldMk cId="1576188286" sldId="588"/>
            <ac:spMk id="23" creationId="{77AE5FD5-7428-4554-B0FE-1BD4206E9C95}"/>
          </ac:spMkLst>
        </pc:spChg>
        <pc:spChg chg="add mod">
          <ac:chgData name="Swapnil Adsul" userId="23c231c3-8daf-461b-a017-fa22e81edbbf" providerId="ADAL" clId="{0138B528-8CF8-4FF2-BEAF-F1C4D0B3D038}" dt="2020-07-03T11:18:04.014" v="452" actId="113"/>
          <ac:spMkLst>
            <pc:docMk/>
            <pc:sldMk cId="1576188286" sldId="588"/>
            <ac:spMk id="25" creationId="{9116FDDC-E4E7-4580-8848-C38D93FF0C9C}"/>
          </ac:spMkLst>
        </pc:spChg>
        <pc:spChg chg="add mod">
          <ac:chgData name="Swapnil Adsul" userId="23c231c3-8daf-461b-a017-fa22e81edbbf" providerId="ADAL" clId="{0138B528-8CF8-4FF2-BEAF-F1C4D0B3D038}" dt="2020-07-03T11:18:19.535" v="456" actId="113"/>
          <ac:spMkLst>
            <pc:docMk/>
            <pc:sldMk cId="1576188286" sldId="588"/>
            <ac:spMk id="27" creationId="{687CAAEC-913E-4CA5-84EA-A9CB987FABB2}"/>
          </ac:spMkLst>
        </pc:spChg>
        <pc:grpChg chg="del">
          <ac:chgData name="Swapnil Adsul" userId="23c231c3-8daf-461b-a017-fa22e81edbbf" providerId="ADAL" clId="{0138B528-8CF8-4FF2-BEAF-F1C4D0B3D038}" dt="2020-07-03T11:16:38.962" v="437" actId="478"/>
          <ac:grpSpMkLst>
            <pc:docMk/>
            <pc:sldMk cId="1576188286" sldId="588"/>
            <ac:grpSpMk id="3" creationId="{ECEDD25A-98C7-4DE0-A757-64DD70D4D939}"/>
          </ac:grpSpMkLst>
        </pc:grpChg>
        <pc:grpChg chg="del">
          <ac:chgData name="Swapnil Adsul" userId="23c231c3-8daf-461b-a017-fa22e81edbbf" providerId="ADAL" clId="{0138B528-8CF8-4FF2-BEAF-F1C4D0B3D038}" dt="2020-07-03T11:16:38.962" v="437" actId="478"/>
          <ac:grpSpMkLst>
            <pc:docMk/>
            <pc:sldMk cId="1576188286" sldId="588"/>
            <ac:grpSpMk id="6" creationId="{F8B50BA3-1FBA-4CE4-96DF-D31F322D76C8}"/>
          </ac:grpSpMkLst>
        </pc:grpChg>
        <pc:picChg chg="add">
          <ac:chgData name="Swapnil Adsul" userId="23c231c3-8daf-461b-a017-fa22e81edbbf" providerId="ADAL" clId="{0138B528-8CF8-4FF2-BEAF-F1C4D0B3D038}" dt="2020-07-03T11:16:49.137" v="440" actId="22"/>
          <ac:picMkLst>
            <pc:docMk/>
            <pc:sldMk cId="1576188286" sldId="588"/>
            <ac:picMk id="2" creationId="{D4D4EE32-9D87-4A93-8A25-DD81B6F47DA7}"/>
          </ac:picMkLst>
        </pc:picChg>
        <pc:picChg chg="del">
          <ac:chgData name="Swapnil Adsul" userId="23c231c3-8daf-461b-a017-fa22e81edbbf" providerId="ADAL" clId="{0138B528-8CF8-4FF2-BEAF-F1C4D0B3D038}" dt="2020-07-03T11:16:38.962" v="437" actId="478"/>
          <ac:picMkLst>
            <pc:docMk/>
            <pc:sldMk cId="1576188286" sldId="588"/>
            <ac:picMk id="12" creationId="{CF896343-844B-4B2E-8940-6870FC544D3C}"/>
          </ac:picMkLst>
        </pc:picChg>
        <pc:picChg chg="add">
          <ac:chgData name="Swapnil Adsul" userId="23c231c3-8daf-461b-a017-fa22e81edbbf" providerId="ADAL" clId="{0138B528-8CF8-4FF2-BEAF-F1C4D0B3D038}" dt="2020-07-03T11:16:49.137" v="440" actId="22"/>
          <ac:picMkLst>
            <pc:docMk/>
            <pc:sldMk cId="1576188286" sldId="588"/>
            <ac:picMk id="15" creationId="{D1435FEC-262D-4DA3-9461-A19B1185FE21}"/>
          </ac:picMkLst>
        </pc:picChg>
        <pc:picChg chg="add">
          <ac:chgData name="Swapnil Adsul" userId="23c231c3-8daf-461b-a017-fa22e81edbbf" providerId="ADAL" clId="{0138B528-8CF8-4FF2-BEAF-F1C4D0B3D038}" dt="2020-07-03T11:16:49.137" v="440" actId="22"/>
          <ac:picMkLst>
            <pc:docMk/>
            <pc:sldMk cId="1576188286" sldId="588"/>
            <ac:picMk id="19" creationId="{B156FAF2-9801-4834-9955-2D9689420DAC}"/>
          </ac:picMkLst>
        </pc:picChg>
      </pc:sldChg>
      <pc:sldChg chg="add del">
        <pc:chgData name="Swapnil Adsul" userId="23c231c3-8daf-461b-a017-fa22e81edbbf" providerId="ADAL" clId="{0138B528-8CF8-4FF2-BEAF-F1C4D0B3D038}" dt="2020-07-03T11:14:51.962" v="435" actId="2696"/>
        <pc:sldMkLst>
          <pc:docMk/>
          <pc:sldMk cId="1661575234" sldId="588"/>
        </pc:sldMkLst>
      </pc:sldChg>
      <pc:sldChg chg="addSp delSp modSp add mod delAnim">
        <pc:chgData name="Swapnil Adsul" userId="23c231c3-8daf-461b-a017-fa22e81edbbf" providerId="ADAL" clId="{0138B528-8CF8-4FF2-BEAF-F1C4D0B3D038}" dt="2020-07-07T07:35:26.006" v="2973" actId="1076"/>
        <pc:sldMkLst>
          <pc:docMk/>
          <pc:sldMk cId="1468137130" sldId="589"/>
        </pc:sldMkLst>
        <pc:spChg chg="add mod">
          <ac:chgData name="Swapnil Adsul" userId="23c231c3-8daf-461b-a017-fa22e81edbbf" providerId="ADAL" clId="{0138B528-8CF8-4FF2-BEAF-F1C4D0B3D038}" dt="2020-07-03T11:27:43.668" v="593"/>
          <ac:spMkLst>
            <pc:docMk/>
            <pc:sldMk cId="1468137130" sldId="589"/>
            <ac:spMk id="2" creationId="{EB37B9B5-A761-4450-98D0-78B495C8B78C}"/>
          </ac:spMkLst>
        </pc:spChg>
        <pc:spChg chg="add">
          <ac:chgData name="Swapnil Adsul" userId="23c231c3-8daf-461b-a017-fa22e81edbbf" providerId="ADAL" clId="{0138B528-8CF8-4FF2-BEAF-F1C4D0B3D038}" dt="2020-07-03T11:25:55.406" v="555" actId="22"/>
          <ac:spMkLst>
            <pc:docMk/>
            <pc:sldMk cId="1468137130" sldId="589"/>
            <ac:spMk id="3" creationId="{136D4143-62EA-471D-B9E4-296A3AC3EF76}"/>
          </ac:spMkLst>
        </pc:spChg>
        <pc:spChg chg="del">
          <ac:chgData name="Swapnil Adsul" userId="23c231c3-8daf-461b-a017-fa22e81edbbf" providerId="ADAL" clId="{0138B528-8CF8-4FF2-BEAF-F1C4D0B3D038}" dt="2020-07-03T11:25:49.723" v="554" actId="478"/>
          <ac:spMkLst>
            <pc:docMk/>
            <pc:sldMk cId="1468137130" sldId="589"/>
            <ac:spMk id="4" creationId="{8C9FCCD0-785B-4D92-A392-890728956571}"/>
          </ac:spMkLst>
        </pc:spChg>
        <pc:spChg chg="del">
          <ac:chgData name="Swapnil Adsul" userId="23c231c3-8daf-461b-a017-fa22e81edbbf" providerId="ADAL" clId="{0138B528-8CF8-4FF2-BEAF-F1C4D0B3D038}" dt="2020-07-03T11:25:58.848" v="556" actId="478"/>
          <ac:spMkLst>
            <pc:docMk/>
            <pc:sldMk cId="1468137130" sldId="589"/>
            <ac:spMk id="5" creationId="{6D3A7E0D-3D47-44F9-9B7A-D1A6F062C5E9}"/>
          </ac:spMkLst>
        </pc:spChg>
        <pc:spChg chg="del">
          <ac:chgData name="Swapnil Adsul" userId="23c231c3-8daf-461b-a017-fa22e81edbbf" providerId="ADAL" clId="{0138B528-8CF8-4FF2-BEAF-F1C4D0B3D038}" dt="2020-07-03T11:25:58.848" v="556" actId="478"/>
          <ac:spMkLst>
            <pc:docMk/>
            <pc:sldMk cId="1468137130" sldId="589"/>
            <ac:spMk id="6" creationId="{4F2FB6B8-DB93-46ED-A569-D0B8CBA87974}"/>
          </ac:spMkLst>
        </pc:spChg>
        <pc:spChg chg="del">
          <ac:chgData name="Swapnil Adsul" userId="23c231c3-8daf-461b-a017-fa22e81edbbf" providerId="ADAL" clId="{0138B528-8CF8-4FF2-BEAF-F1C4D0B3D038}" dt="2020-07-03T11:25:49.723" v="554" actId="478"/>
          <ac:spMkLst>
            <pc:docMk/>
            <pc:sldMk cId="1468137130" sldId="589"/>
            <ac:spMk id="7" creationId="{80D39835-50E5-4F6F-A9EC-A34092E02A00}"/>
          </ac:spMkLst>
        </pc:spChg>
        <pc:spChg chg="mod">
          <ac:chgData name="Swapnil Adsul" userId="23c231c3-8daf-461b-a017-fa22e81edbbf" providerId="ADAL" clId="{0138B528-8CF8-4FF2-BEAF-F1C4D0B3D038}" dt="2020-07-03T11:27:26.745" v="590" actId="2711"/>
          <ac:spMkLst>
            <pc:docMk/>
            <pc:sldMk cId="1468137130" sldId="589"/>
            <ac:spMk id="11" creationId="{A5CB17C7-72E5-450C-937B-9F6102ACFC89}"/>
          </ac:spMkLst>
        </pc:spChg>
        <pc:spChg chg="mod">
          <ac:chgData name="Swapnil Adsul" userId="23c231c3-8daf-461b-a017-fa22e81edbbf" providerId="ADAL" clId="{0138B528-8CF8-4FF2-BEAF-F1C4D0B3D038}" dt="2020-07-07T07:35:26.006" v="2973" actId="1076"/>
          <ac:spMkLst>
            <pc:docMk/>
            <pc:sldMk cId="1468137130" sldId="589"/>
            <ac:spMk id="12" creationId="{C4D6DFD5-C07B-4C65-BD91-664B2F8688C3}"/>
          </ac:spMkLst>
        </pc:spChg>
        <pc:spChg chg="mod">
          <ac:chgData name="Swapnil Adsul" userId="23c231c3-8daf-461b-a017-fa22e81edbbf" providerId="ADAL" clId="{0138B528-8CF8-4FF2-BEAF-F1C4D0B3D038}" dt="2020-07-03T11:27:26.745" v="590" actId="2711"/>
          <ac:spMkLst>
            <pc:docMk/>
            <pc:sldMk cId="1468137130" sldId="589"/>
            <ac:spMk id="13" creationId="{E927C26A-6647-4ACA-955F-A586D66B1977}"/>
          </ac:spMkLst>
        </pc:spChg>
        <pc:spChg chg="add mod">
          <ac:chgData name="Swapnil Adsul" userId="23c231c3-8daf-461b-a017-fa22e81edbbf" providerId="ADAL" clId="{0138B528-8CF8-4FF2-BEAF-F1C4D0B3D038}" dt="2020-07-03T11:26:12.213" v="562"/>
          <ac:spMkLst>
            <pc:docMk/>
            <pc:sldMk cId="1468137130" sldId="589"/>
            <ac:spMk id="17" creationId="{04749967-A611-442E-86D2-26889E82D1CB}"/>
          </ac:spMkLst>
        </pc:spChg>
        <pc:spChg chg="add mod">
          <ac:chgData name="Swapnil Adsul" userId="23c231c3-8daf-461b-a017-fa22e81edbbf" providerId="ADAL" clId="{0138B528-8CF8-4FF2-BEAF-F1C4D0B3D038}" dt="2020-07-03T11:26:23.049" v="565"/>
          <ac:spMkLst>
            <pc:docMk/>
            <pc:sldMk cId="1468137130" sldId="589"/>
            <ac:spMk id="19" creationId="{9DC77C0A-5B4B-4F93-9BD7-817E11637363}"/>
          </ac:spMkLst>
        </pc:spChg>
        <pc:picChg chg="mod">
          <ac:chgData name="Swapnil Adsul" userId="23c231c3-8daf-461b-a017-fa22e81edbbf" providerId="ADAL" clId="{0138B528-8CF8-4FF2-BEAF-F1C4D0B3D038}" dt="2020-07-03T11:26:49.803" v="574" actId="1076"/>
          <ac:picMkLst>
            <pc:docMk/>
            <pc:sldMk cId="1468137130" sldId="589"/>
            <ac:picMk id="8" creationId="{FCC70F09-2632-456D-A470-4FF015C3C358}"/>
          </ac:picMkLst>
        </pc:picChg>
        <pc:picChg chg="mod">
          <ac:chgData name="Swapnil Adsul" userId="23c231c3-8daf-461b-a017-fa22e81edbbf" providerId="ADAL" clId="{0138B528-8CF8-4FF2-BEAF-F1C4D0B3D038}" dt="2020-07-03T11:26:47.433" v="573" actId="1076"/>
          <ac:picMkLst>
            <pc:docMk/>
            <pc:sldMk cId="1468137130" sldId="589"/>
            <ac:picMk id="9" creationId="{042B8259-3F2C-4FD7-96FC-F9FACD311ABB}"/>
          </ac:picMkLst>
        </pc:picChg>
        <pc:picChg chg="mod">
          <ac:chgData name="Swapnil Adsul" userId="23c231c3-8daf-461b-a017-fa22e81edbbf" providerId="ADAL" clId="{0138B528-8CF8-4FF2-BEAF-F1C4D0B3D038}" dt="2020-07-07T07:35:26.006" v="2973" actId="1076"/>
          <ac:picMkLst>
            <pc:docMk/>
            <pc:sldMk cId="1468137130" sldId="589"/>
            <ac:picMk id="10" creationId="{0C5D6880-A6D3-4998-8F51-836250058DC4}"/>
          </ac:picMkLst>
        </pc:picChg>
      </pc:sldChg>
      <pc:sldChg chg="add del">
        <pc:chgData name="Swapnil Adsul" userId="23c231c3-8daf-461b-a017-fa22e81edbbf" providerId="ADAL" clId="{0138B528-8CF8-4FF2-BEAF-F1C4D0B3D038}" dt="2020-07-03T11:31:04.946" v="633" actId="2696"/>
        <pc:sldMkLst>
          <pc:docMk/>
          <pc:sldMk cId="2527875577" sldId="590"/>
        </pc:sldMkLst>
      </pc:sldChg>
      <pc:sldChg chg="addSp delSp modSp add del mod">
        <pc:chgData name="Swapnil Adsul" userId="23c231c3-8daf-461b-a017-fa22e81edbbf" providerId="ADAL" clId="{0138B528-8CF8-4FF2-BEAF-F1C4D0B3D038}" dt="2020-07-06T11:08:46.975" v="1774" actId="2696"/>
        <pc:sldMkLst>
          <pc:docMk/>
          <pc:sldMk cId="2764733232" sldId="590"/>
        </pc:sldMkLst>
        <pc:spChg chg="del">
          <ac:chgData name="Swapnil Adsul" userId="23c231c3-8daf-461b-a017-fa22e81edbbf" providerId="ADAL" clId="{0138B528-8CF8-4FF2-BEAF-F1C4D0B3D038}" dt="2020-07-03T11:37:12.825" v="663" actId="478"/>
          <ac:spMkLst>
            <pc:docMk/>
            <pc:sldMk cId="2764733232" sldId="590"/>
            <ac:spMk id="3" creationId="{305C8744-9E3E-4166-90A9-C2D892CCF103}"/>
          </ac:spMkLst>
        </pc:spChg>
        <pc:spChg chg="add del">
          <ac:chgData name="Swapnil Adsul" userId="23c231c3-8daf-461b-a017-fa22e81edbbf" providerId="ADAL" clId="{0138B528-8CF8-4FF2-BEAF-F1C4D0B3D038}" dt="2020-07-03T11:38:16.539" v="674" actId="478"/>
          <ac:spMkLst>
            <pc:docMk/>
            <pc:sldMk cId="2764733232" sldId="590"/>
            <ac:spMk id="7" creationId="{DA25DC3D-BDC0-4466-BD86-9715E4121274}"/>
          </ac:spMkLst>
        </pc:spChg>
        <pc:spChg chg="add">
          <ac:chgData name="Swapnil Adsul" userId="23c231c3-8daf-461b-a017-fa22e81edbbf" providerId="ADAL" clId="{0138B528-8CF8-4FF2-BEAF-F1C4D0B3D038}" dt="2020-07-03T11:37:19.825" v="664" actId="22"/>
          <ac:spMkLst>
            <pc:docMk/>
            <pc:sldMk cId="2764733232" sldId="590"/>
            <ac:spMk id="9" creationId="{81E0A38D-47E2-450E-9A2B-4A280E23C09C}"/>
          </ac:spMkLst>
        </pc:spChg>
        <pc:spChg chg="add mod">
          <ac:chgData name="Swapnil Adsul" userId="23c231c3-8daf-461b-a017-fa22e81edbbf" providerId="ADAL" clId="{0138B528-8CF8-4FF2-BEAF-F1C4D0B3D038}" dt="2020-07-03T11:37:54.966" v="670"/>
          <ac:spMkLst>
            <pc:docMk/>
            <pc:sldMk cId="2764733232" sldId="590"/>
            <ac:spMk id="11" creationId="{F3F37B75-B606-4C3F-BD20-1AA86AE61533}"/>
          </ac:spMkLst>
        </pc:spChg>
        <pc:spChg chg="add del">
          <ac:chgData name="Swapnil Adsul" userId="23c231c3-8daf-461b-a017-fa22e81edbbf" providerId="ADAL" clId="{0138B528-8CF8-4FF2-BEAF-F1C4D0B3D038}" dt="2020-07-03T11:38:24.491" v="679" actId="478"/>
          <ac:spMkLst>
            <pc:docMk/>
            <pc:sldMk cId="2764733232" sldId="590"/>
            <ac:spMk id="13" creationId="{3152A3C1-337D-4E9C-81C0-531C9266BF18}"/>
          </ac:spMkLst>
        </pc:spChg>
        <pc:spChg chg="add del">
          <ac:chgData name="Swapnil Adsul" userId="23c231c3-8daf-461b-a017-fa22e81edbbf" providerId="ADAL" clId="{0138B528-8CF8-4FF2-BEAF-F1C4D0B3D038}" dt="2020-07-03T11:38:22.024" v="678" actId="478"/>
          <ac:spMkLst>
            <pc:docMk/>
            <pc:sldMk cId="2764733232" sldId="590"/>
            <ac:spMk id="15" creationId="{EDF372B7-C20E-4693-B9D4-D968365DA6C6}"/>
          </ac:spMkLst>
        </pc:spChg>
        <pc:spChg chg="add del">
          <ac:chgData name="Swapnil Adsul" userId="23c231c3-8daf-461b-a017-fa22e81edbbf" providerId="ADAL" clId="{0138B528-8CF8-4FF2-BEAF-F1C4D0B3D038}" dt="2020-07-03T11:38:25.479" v="680" actId="478"/>
          <ac:spMkLst>
            <pc:docMk/>
            <pc:sldMk cId="2764733232" sldId="590"/>
            <ac:spMk id="17" creationId="{DA5FC6F3-2733-4B62-A563-916DDC8161A8}"/>
          </ac:spMkLst>
        </pc:spChg>
        <pc:spChg chg="add del">
          <ac:chgData name="Swapnil Adsul" userId="23c231c3-8daf-461b-a017-fa22e81edbbf" providerId="ADAL" clId="{0138B528-8CF8-4FF2-BEAF-F1C4D0B3D038}" dt="2020-07-03T11:38:28.554" v="682" actId="478"/>
          <ac:spMkLst>
            <pc:docMk/>
            <pc:sldMk cId="2764733232" sldId="590"/>
            <ac:spMk id="19" creationId="{5D242FF0-545A-478A-8078-FCBB5E971A0C}"/>
          </ac:spMkLst>
        </pc:spChg>
        <pc:spChg chg="add del">
          <ac:chgData name="Swapnil Adsul" userId="23c231c3-8daf-461b-a017-fa22e81edbbf" providerId="ADAL" clId="{0138B528-8CF8-4FF2-BEAF-F1C4D0B3D038}" dt="2020-07-03T11:38:29.745" v="683" actId="478"/>
          <ac:spMkLst>
            <pc:docMk/>
            <pc:sldMk cId="2764733232" sldId="590"/>
            <ac:spMk id="21" creationId="{82A1437A-63C6-4503-9A7F-8C1C197EBE0D}"/>
          </ac:spMkLst>
        </pc:spChg>
        <pc:spChg chg="add del">
          <ac:chgData name="Swapnil Adsul" userId="23c231c3-8daf-461b-a017-fa22e81edbbf" providerId="ADAL" clId="{0138B528-8CF8-4FF2-BEAF-F1C4D0B3D038}" dt="2020-07-03T11:38:27.391" v="681" actId="478"/>
          <ac:spMkLst>
            <pc:docMk/>
            <pc:sldMk cId="2764733232" sldId="590"/>
            <ac:spMk id="23" creationId="{D6A4C196-F27F-4078-8441-F820ADC12CD9}"/>
          </ac:spMkLst>
        </pc:spChg>
        <pc:spChg chg="add del mod">
          <ac:chgData name="Swapnil Adsul" userId="23c231c3-8daf-461b-a017-fa22e81edbbf" providerId="ADAL" clId="{0138B528-8CF8-4FF2-BEAF-F1C4D0B3D038}" dt="2020-07-03T11:38:18.945" v="676" actId="478"/>
          <ac:spMkLst>
            <pc:docMk/>
            <pc:sldMk cId="2764733232" sldId="590"/>
            <ac:spMk id="27" creationId="{9E14E05F-1A1E-4A0E-8EBE-DF88D04F67EA}"/>
          </ac:spMkLst>
        </pc:spChg>
        <pc:spChg chg="add">
          <ac:chgData name="Swapnil Adsul" userId="23c231c3-8daf-461b-a017-fa22e81edbbf" providerId="ADAL" clId="{0138B528-8CF8-4FF2-BEAF-F1C4D0B3D038}" dt="2020-07-03T11:37:19.825" v="664" actId="22"/>
          <ac:spMkLst>
            <pc:docMk/>
            <pc:sldMk cId="2764733232" sldId="590"/>
            <ac:spMk id="29" creationId="{36ACEC2B-99A0-42A0-800D-C15C18F4A4D9}"/>
          </ac:spMkLst>
        </pc:spChg>
        <pc:spChg chg="add mod">
          <ac:chgData name="Swapnil Adsul" userId="23c231c3-8daf-461b-a017-fa22e81edbbf" providerId="ADAL" clId="{0138B528-8CF8-4FF2-BEAF-F1C4D0B3D038}" dt="2020-07-03T11:38:13.512" v="673"/>
          <ac:spMkLst>
            <pc:docMk/>
            <pc:sldMk cId="2764733232" sldId="590"/>
            <ac:spMk id="31" creationId="{F790ED3E-68AB-4CBF-BA01-9B21CBE8F9DA}"/>
          </ac:spMkLst>
        </pc:spChg>
        <pc:spChg chg="add">
          <ac:chgData name="Swapnil Adsul" userId="23c231c3-8daf-461b-a017-fa22e81edbbf" providerId="ADAL" clId="{0138B528-8CF8-4FF2-BEAF-F1C4D0B3D038}" dt="2020-07-03T11:37:19.825" v="664" actId="22"/>
          <ac:spMkLst>
            <pc:docMk/>
            <pc:sldMk cId="2764733232" sldId="590"/>
            <ac:spMk id="33" creationId="{DA3A4892-0832-41ED-8F0A-0FA791F5BA5A}"/>
          </ac:spMkLst>
        </pc:spChg>
        <pc:spChg chg="add mod">
          <ac:chgData name="Swapnil Adsul" userId="23c231c3-8daf-461b-a017-fa22e81edbbf" providerId="ADAL" clId="{0138B528-8CF8-4FF2-BEAF-F1C4D0B3D038}" dt="2020-07-03T11:37:40.170" v="667"/>
          <ac:spMkLst>
            <pc:docMk/>
            <pc:sldMk cId="2764733232" sldId="590"/>
            <ac:spMk id="35" creationId="{3C5466CC-7CA2-4DE6-B12A-13302BE35F2D}"/>
          </ac:spMkLst>
        </pc:spChg>
        <pc:spChg chg="add del">
          <ac:chgData name="Swapnil Adsul" userId="23c231c3-8daf-461b-a017-fa22e81edbbf" providerId="ADAL" clId="{0138B528-8CF8-4FF2-BEAF-F1C4D0B3D038}" dt="2020-07-03T11:38:31.131" v="684" actId="478"/>
          <ac:spMkLst>
            <pc:docMk/>
            <pc:sldMk cId="2764733232" sldId="590"/>
            <ac:spMk id="37" creationId="{F5B9849E-A304-45EE-BCB8-2F991ACD9FD8}"/>
          </ac:spMkLst>
        </pc:spChg>
        <pc:spChg chg="add">
          <ac:chgData name="Swapnil Adsul" userId="23c231c3-8daf-461b-a017-fa22e81edbbf" providerId="ADAL" clId="{0138B528-8CF8-4FF2-BEAF-F1C4D0B3D038}" dt="2020-07-03T11:37:19.825" v="664" actId="22"/>
          <ac:spMkLst>
            <pc:docMk/>
            <pc:sldMk cId="2764733232" sldId="590"/>
            <ac:spMk id="39" creationId="{C684F38E-BFA5-41E4-9A13-5B8B66A98C80}"/>
          </ac:spMkLst>
        </pc:spChg>
        <pc:spChg chg="add">
          <ac:chgData name="Swapnil Adsul" userId="23c231c3-8daf-461b-a017-fa22e81edbbf" providerId="ADAL" clId="{0138B528-8CF8-4FF2-BEAF-F1C4D0B3D038}" dt="2020-07-03T11:37:19.825" v="664" actId="22"/>
          <ac:spMkLst>
            <pc:docMk/>
            <pc:sldMk cId="2764733232" sldId="590"/>
            <ac:spMk id="41" creationId="{E197EF0C-3FDF-4F70-9D02-9E276C1FA9F7}"/>
          </ac:spMkLst>
        </pc:spChg>
        <pc:spChg chg="add mod">
          <ac:chgData name="Swapnil Adsul" userId="23c231c3-8daf-461b-a017-fa22e81edbbf" providerId="ADAL" clId="{0138B528-8CF8-4FF2-BEAF-F1C4D0B3D038}" dt="2020-07-03T11:38:55.067" v="690" actId="12"/>
          <ac:spMkLst>
            <pc:docMk/>
            <pc:sldMk cId="2764733232" sldId="590"/>
            <ac:spMk id="43" creationId="{2B9A13AB-5619-4745-8F3F-4025447789B7}"/>
          </ac:spMkLst>
        </pc:spChg>
        <pc:spChg chg="add mod">
          <ac:chgData name="Swapnil Adsul" userId="23c231c3-8daf-461b-a017-fa22e81edbbf" providerId="ADAL" clId="{0138B528-8CF8-4FF2-BEAF-F1C4D0B3D038}" dt="2020-07-03T11:39:10.980" v="692" actId="1076"/>
          <ac:spMkLst>
            <pc:docMk/>
            <pc:sldMk cId="2764733232" sldId="590"/>
            <ac:spMk id="45" creationId="{8AED8926-BDC7-495D-B8C5-95739B0751D6}"/>
          </ac:spMkLst>
        </pc:spChg>
        <pc:graphicFrameChg chg="del">
          <ac:chgData name="Swapnil Adsul" userId="23c231c3-8daf-461b-a017-fa22e81edbbf" providerId="ADAL" clId="{0138B528-8CF8-4FF2-BEAF-F1C4D0B3D038}" dt="2020-07-03T11:37:12.825" v="663" actId="478"/>
          <ac:graphicFrameMkLst>
            <pc:docMk/>
            <pc:sldMk cId="2764733232" sldId="590"/>
            <ac:graphicFrameMk id="2" creationId="{B197611B-92EF-45F6-984D-94E4FA1FE022}"/>
          </ac:graphicFrameMkLst>
        </pc:graphicFrameChg>
        <pc:picChg chg="add del">
          <ac:chgData name="Swapnil Adsul" userId="23c231c3-8daf-461b-a017-fa22e81edbbf" providerId="ADAL" clId="{0138B528-8CF8-4FF2-BEAF-F1C4D0B3D038}" dt="2020-07-03T11:38:31.838" v="685" actId="478"/>
          <ac:picMkLst>
            <pc:docMk/>
            <pc:sldMk cId="2764733232" sldId="590"/>
            <ac:picMk id="5" creationId="{D8459281-048E-4715-8336-7B8E4B2F8451}"/>
          </ac:picMkLst>
        </pc:picChg>
        <pc:picChg chg="add del">
          <ac:chgData name="Swapnil Adsul" userId="23c231c3-8daf-461b-a017-fa22e81edbbf" providerId="ADAL" clId="{0138B528-8CF8-4FF2-BEAF-F1C4D0B3D038}" dt="2020-07-03T11:38:21.008" v="677" actId="478"/>
          <ac:picMkLst>
            <pc:docMk/>
            <pc:sldMk cId="2764733232" sldId="590"/>
            <ac:picMk id="25" creationId="{8929B219-5909-469D-95CC-CB04D15405CE}"/>
          </ac:picMkLst>
        </pc:picChg>
      </pc:sldChg>
      <pc:sldChg chg="addSp delSp modSp add mod">
        <pc:chgData name="Swapnil Adsul" userId="23c231c3-8daf-461b-a017-fa22e81edbbf" providerId="ADAL" clId="{0138B528-8CF8-4FF2-BEAF-F1C4D0B3D038}" dt="2020-07-06T11:22:29.297" v="1817" actId="478"/>
        <pc:sldMkLst>
          <pc:docMk/>
          <pc:sldMk cId="3330709465" sldId="591"/>
        </pc:sldMkLst>
        <pc:spChg chg="del">
          <ac:chgData name="Swapnil Adsul" userId="23c231c3-8daf-461b-a017-fa22e81edbbf" providerId="ADAL" clId="{0138B528-8CF8-4FF2-BEAF-F1C4D0B3D038}" dt="2020-07-06T11:02:24.301" v="1648" actId="478"/>
          <ac:spMkLst>
            <pc:docMk/>
            <pc:sldMk cId="3330709465" sldId="591"/>
            <ac:spMk id="3" creationId="{305C8744-9E3E-4166-90A9-C2D892CCF103}"/>
          </ac:spMkLst>
        </pc:spChg>
        <pc:spChg chg="add mod">
          <ac:chgData name="Swapnil Adsul" userId="23c231c3-8daf-461b-a017-fa22e81edbbf" providerId="ADAL" clId="{0138B528-8CF8-4FF2-BEAF-F1C4D0B3D038}" dt="2020-07-06T11:07:04.147" v="1765" actId="1036"/>
          <ac:spMkLst>
            <pc:docMk/>
            <pc:sldMk cId="3330709465" sldId="591"/>
            <ac:spMk id="5" creationId="{453050E9-A77F-4D08-949C-D07307F565E5}"/>
          </ac:spMkLst>
        </pc:spChg>
        <pc:spChg chg="add mod">
          <ac:chgData name="Swapnil Adsul" userId="23c231c3-8daf-461b-a017-fa22e81edbbf" providerId="ADAL" clId="{0138B528-8CF8-4FF2-BEAF-F1C4D0B3D038}" dt="2020-07-06T11:07:04.147" v="1765" actId="1036"/>
          <ac:spMkLst>
            <pc:docMk/>
            <pc:sldMk cId="3330709465" sldId="591"/>
            <ac:spMk id="7" creationId="{CB8E6476-7601-4CB8-BE8C-471051690B64}"/>
          </ac:spMkLst>
        </pc:spChg>
        <pc:spChg chg="add mod">
          <ac:chgData name="Swapnil Adsul" userId="23c231c3-8daf-461b-a017-fa22e81edbbf" providerId="ADAL" clId="{0138B528-8CF8-4FF2-BEAF-F1C4D0B3D038}" dt="2020-07-06T11:07:04.147" v="1765" actId="1036"/>
          <ac:spMkLst>
            <pc:docMk/>
            <pc:sldMk cId="3330709465" sldId="591"/>
            <ac:spMk id="9" creationId="{498F1F2E-0CD3-4EB0-A6E0-2AE5482857A1}"/>
          </ac:spMkLst>
        </pc:spChg>
        <pc:spChg chg="add">
          <ac:chgData name="Swapnil Adsul" userId="23c231c3-8daf-461b-a017-fa22e81edbbf" providerId="ADAL" clId="{0138B528-8CF8-4FF2-BEAF-F1C4D0B3D038}" dt="2020-07-06T11:02:25.880" v="1649" actId="22"/>
          <ac:spMkLst>
            <pc:docMk/>
            <pc:sldMk cId="3330709465" sldId="591"/>
            <ac:spMk id="11" creationId="{F81B5C61-501E-491D-B890-05F89E5294F7}"/>
          </ac:spMkLst>
        </pc:spChg>
        <pc:spChg chg="add del mod">
          <ac:chgData name="Swapnil Adsul" userId="23c231c3-8daf-461b-a017-fa22e81edbbf" providerId="ADAL" clId="{0138B528-8CF8-4FF2-BEAF-F1C4D0B3D038}" dt="2020-07-06T11:06:55.966" v="1724" actId="478"/>
          <ac:spMkLst>
            <pc:docMk/>
            <pc:sldMk cId="3330709465" sldId="591"/>
            <ac:spMk id="13" creationId="{11D19D8F-E28E-41B6-90B7-876BF1831322}"/>
          </ac:spMkLst>
        </pc:spChg>
        <pc:spChg chg="add del mod ord">
          <ac:chgData name="Swapnil Adsul" userId="23c231c3-8daf-461b-a017-fa22e81edbbf" providerId="ADAL" clId="{0138B528-8CF8-4FF2-BEAF-F1C4D0B3D038}" dt="2020-07-06T11:22:29.297" v="1817" actId="478"/>
          <ac:spMkLst>
            <pc:docMk/>
            <pc:sldMk cId="3330709465" sldId="591"/>
            <ac:spMk id="14" creationId="{B65B5852-AC86-431C-8E16-EC5C014F9DFE}"/>
          </ac:spMkLst>
        </pc:spChg>
        <pc:spChg chg="add mod">
          <ac:chgData name="Swapnil Adsul" userId="23c231c3-8daf-461b-a017-fa22e81edbbf" providerId="ADAL" clId="{0138B528-8CF8-4FF2-BEAF-F1C4D0B3D038}" dt="2020-07-06T11:07:04.147" v="1765" actId="1036"/>
          <ac:spMkLst>
            <pc:docMk/>
            <pc:sldMk cId="3330709465" sldId="591"/>
            <ac:spMk id="16" creationId="{E0AF4DD4-2607-40CF-BB8D-CC42B08C9E32}"/>
          </ac:spMkLst>
        </pc:spChg>
        <pc:spChg chg="add mod">
          <ac:chgData name="Swapnil Adsul" userId="23c231c3-8daf-461b-a017-fa22e81edbbf" providerId="ADAL" clId="{0138B528-8CF8-4FF2-BEAF-F1C4D0B3D038}" dt="2020-07-06T11:07:04.147" v="1765" actId="1036"/>
          <ac:spMkLst>
            <pc:docMk/>
            <pc:sldMk cId="3330709465" sldId="591"/>
            <ac:spMk id="18" creationId="{E21B656B-7630-4429-ADDC-CFC02A5F7ED9}"/>
          </ac:spMkLst>
        </pc:spChg>
        <pc:spChg chg="add mod">
          <ac:chgData name="Swapnil Adsul" userId="23c231c3-8daf-461b-a017-fa22e81edbbf" providerId="ADAL" clId="{0138B528-8CF8-4FF2-BEAF-F1C4D0B3D038}" dt="2020-07-06T11:07:04.147" v="1765" actId="1036"/>
          <ac:spMkLst>
            <pc:docMk/>
            <pc:sldMk cId="3330709465" sldId="591"/>
            <ac:spMk id="20" creationId="{52B66349-96B4-4719-8917-AAFB55F6743E}"/>
          </ac:spMkLst>
        </pc:spChg>
        <pc:spChg chg="add mod">
          <ac:chgData name="Swapnil Adsul" userId="23c231c3-8daf-461b-a017-fa22e81edbbf" providerId="ADAL" clId="{0138B528-8CF8-4FF2-BEAF-F1C4D0B3D038}" dt="2020-07-06T11:07:04.147" v="1765" actId="1036"/>
          <ac:spMkLst>
            <pc:docMk/>
            <pc:sldMk cId="3330709465" sldId="591"/>
            <ac:spMk id="22" creationId="{7C8D0B68-C69F-476B-B302-678327E6A633}"/>
          </ac:spMkLst>
        </pc:spChg>
        <pc:spChg chg="add mod">
          <ac:chgData name="Swapnil Adsul" userId="23c231c3-8daf-461b-a017-fa22e81edbbf" providerId="ADAL" clId="{0138B528-8CF8-4FF2-BEAF-F1C4D0B3D038}" dt="2020-07-06T11:07:04.147" v="1765" actId="1036"/>
          <ac:spMkLst>
            <pc:docMk/>
            <pc:sldMk cId="3330709465" sldId="591"/>
            <ac:spMk id="24" creationId="{4D78EEFC-2504-45F6-8DA3-4F63E06489F0}"/>
          </ac:spMkLst>
        </pc:spChg>
        <pc:spChg chg="add mod">
          <ac:chgData name="Swapnil Adsul" userId="23c231c3-8daf-461b-a017-fa22e81edbbf" providerId="ADAL" clId="{0138B528-8CF8-4FF2-BEAF-F1C4D0B3D038}" dt="2020-07-06T11:07:04.147" v="1765" actId="1036"/>
          <ac:spMkLst>
            <pc:docMk/>
            <pc:sldMk cId="3330709465" sldId="591"/>
            <ac:spMk id="26" creationId="{85FACE2B-3B4D-4D4C-A674-8A46E876F181}"/>
          </ac:spMkLst>
        </pc:spChg>
        <pc:spChg chg="add mod">
          <ac:chgData name="Swapnil Adsul" userId="23c231c3-8daf-461b-a017-fa22e81edbbf" providerId="ADAL" clId="{0138B528-8CF8-4FF2-BEAF-F1C4D0B3D038}" dt="2020-07-06T11:06:42.774" v="1714" actId="571"/>
          <ac:spMkLst>
            <pc:docMk/>
            <pc:sldMk cId="3330709465" sldId="591"/>
            <ac:spMk id="27" creationId="{F5BB628F-4591-4111-A0E2-39773438C510}"/>
          </ac:spMkLst>
        </pc:spChg>
        <pc:spChg chg="add del mod">
          <ac:chgData name="Swapnil Adsul" userId="23c231c3-8daf-461b-a017-fa22e81edbbf" providerId="ADAL" clId="{0138B528-8CF8-4FF2-BEAF-F1C4D0B3D038}" dt="2020-07-06T11:07:28.448" v="1773" actId="478"/>
          <ac:spMkLst>
            <pc:docMk/>
            <pc:sldMk cId="3330709465" sldId="591"/>
            <ac:spMk id="29" creationId="{A8D0F0A2-7BC3-4905-957E-31203D2D9FFE}"/>
          </ac:spMkLst>
        </pc:spChg>
        <pc:graphicFrameChg chg="del mod">
          <ac:chgData name="Swapnil Adsul" userId="23c231c3-8daf-461b-a017-fa22e81edbbf" providerId="ADAL" clId="{0138B528-8CF8-4FF2-BEAF-F1C4D0B3D038}" dt="2020-07-06T11:02:21.627" v="1647" actId="478"/>
          <ac:graphicFrameMkLst>
            <pc:docMk/>
            <pc:sldMk cId="3330709465" sldId="591"/>
            <ac:graphicFrameMk id="2" creationId="{B197611B-92EF-45F6-984D-94E4FA1FE022}"/>
          </ac:graphicFrameMkLst>
        </pc:graphicFrameChg>
      </pc:sldChg>
      <pc:sldChg chg="addSp delSp modSp add mod">
        <pc:chgData name="Swapnil Adsul" userId="23c231c3-8daf-461b-a017-fa22e81edbbf" providerId="ADAL" clId="{0138B528-8CF8-4FF2-BEAF-F1C4D0B3D038}" dt="2020-07-07T07:41:21.730" v="3000" actId="1076"/>
        <pc:sldMkLst>
          <pc:docMk/>
          <pc:sldMk cId="3143993243" sldId="592"/>
        </pc:sldMkLst>
        <pc:spChg chg="add del">
          <ac:chgData name="Swapnil Adsul" userId="23c231c3-8daf-461b-a017-fa22e81edbbf" providerId="ADAL" clId="{0138B528-8CF8-4FF2-BEAF-F1C4D0B3D038}" dt="2020-07-06T11:32:06.302" v="2026" actId="478"/>
          <ac:spMkLst>
            <pc:docMk/>
            <pc:sldMk cId="3143993243" sldId="592"/>
            <ac:spMk id="2" creationId="{8F6DF15B-DED4-4C44-BD4C-536BC8117B0D}"/>
          </ac:spMkLst>
        </pc:spChg>
        <pc:spChg chg="add del">
          <ac:chgData name="Swapnil Adsul" userId="23c231c3-8daf-461b-a017-fa22e81edbbf" providerId="ADAL" clId="{0138B528-8CF8-4FF2-BEAF-F1C4D0B3D038}" dt="2020-07-06T11:32:06.302" v="2026" actId="478"/>
          <ac:spMkLst>
            <pc:docMk/>
            <pc:sldMk cId="3143993243" sldId="592"/>
            <ac:spMk id="6" creationId="{3F1951C6-53F7-43CF-B9D8-BFACE3861F81}"/>
          </ac:spMkLst>
        </pc:spChg>
        <pc:spChg chg="add del mod topLvl">
          <ac:chgData name="Swapnil Adsul" userId="23c231c3-8daf-461b-a017-fa22e81edbbf" providerId="ADAL" clId="{0138B528-8CF8-4FF2-BEAF-F1C4D0B3D038}" dt="2020-07-06T11:33:07.306" v="2051" actId="21"/>
          <ac:spMkLst>
            <pc:docMk/>
            <pc:sldMk cId="3143993243" sldId="592"/>
            <ac:spMk id="8" creationId="{400BDC16-EC45-4695-A010-4C13A8623F37}"/>
          </ac:spMkLst>
        </pc:spChg>
        <pc:spChg chg="add del">
          <ac:chgData name="Swapnil Adsul" userId="23c231c3-8daf-461b-a017-fa22e81edbbf" providerId="ADAL" clId="{0138B528-8CF8-4FF2-BEAF-F1C4D0B3D038}" dt="2020-07-06T11:32:06.302" v="2026" actId="478"/>
          <ac:spMkLst>
            <pc:docMk/>
            <pc:sldMk cId="3143993243" sldId="592"/>
            <ac:spMk id="10" creationId="{2327330A-0D0F-4CDA-A3D0-218488830871}"/>
          </ac:spMkLst>
        </pc:spChg>
        <pc:spChg chg="add del">
          <ac:chgData name="Swapnil Adsul" userId="23c231c3-8daf-461b-a017-fa22e81edbbf" providerId="ADAL" clId="{0138B528-8CF8-4FF2-BEAF-F1C4D0B3D038}" dt="2020-07-06T11:32:06.302" v="2026" actId="478"/>
          <ac:spMkLst>
            <pc:docMk/>
            <pc:sldMk cId="3143993243" sldId="592"/>
            <ac:spMk id="12" creationId="{BC922965-CB82-48DE-86F9-C04F90C32340}"/>
          </ac:spMkLst>
        </pc:spChg>
        <pc:spChg chg="add del mod">
          <ac:chgData name="Swapnil Adsul" userId="23c231c3-8daf-461b-a017-fa22e81edbbf" providerId="ADAL" clId="{0138B528-8CF8-4FF2-BEAF-F1C4D0B3D038}" dt="2020-07-06T11:33:15.925" v="2055" actId="21"/>
          <ac:spMkLst>
            <pc:docMk/>
            <pc:sldMk cId="3143993243" sldId="592"/>
            <ac:spMk id="14" creationId="{C9C6AD34-812C-4D10-925B-7843E35E2B45}"/>
          </ac:spMkLst>
        </pc:spChg>
        <pc:spChg chg="add mod">
          <ac:chgData name="Swapnil Adsul" userId="23c231c3-8daf-461b-a017-fa22e81edbbf" providerId="ADAL" clId="{0138B528-8CF8-4FF2-BEAF-F1C4D0B3D038}" dt="2020-07-06T12:11:50.048" v="2165" actId="404"/>
          <ac:spMkLst>
            <pc:docMk/>
            <pc:sldMk cId="3143993243" sldId="592"/>
            <ac:spMk id="16" creationId="{069CB5D3-20FA-4152-877F-51630002625B}"/>
          </ac:spMkLst>
        </pc:spChg>
        <pc:spChg chg="add del">
          <ac:chgData name="Swapnil Adsul" userId="23c231c3-8daf-461b-a017-fa22e81edbbf" providerId="ADAL" clId="{0138B528-8CF8-4FF2-BEAF-F1C4D0B3D038}" dt="2020-07-06T11:32:06.302" v="2026" actId="478"/>
          <ac:spMkLst>
            <pc:docMk/>
            <pc:sldMk cId="3143993243" sldId="592"/>
            <ac:spMk id="18" creationId="{146BCF57-2A80-4C98-B839-F305A7DC368E}"/>
          </ac:spMkLst>
        </pc:spChg>
        <pc:spChg chg="add del">
          <ac:chgData name="Swapnil Adsul" userId="23c231c3-8daf-461b-a017-fa22e81edbbf" providerId="ADAL" clId="{0138B528-8CF8-4FF2-BEAF-F1C4D0B3D038}" dt="2020-07-06T11:32:06.302" v="2026" actId="478"/>
          <ac:spMkLst>
            <pc:docMk/>
            <pc:sldMk cId="3143993243" sldId="592"/>
            <ac:spMk id="20" creationId="{0189EC38-03C3-44DD-B160-91345A8DDBE8}"/>
          </ac:spMkLst>
        </pc:spChg>
        <pc:spChg chg="add mod topLvl">
          <ac:chgData name="Swapnil Adsul" userId="23c231c3-8daf-461b-a017-fa22e81edbbf" providerId="ADAL" clId="{0138B528-8CF8-4FF2-BEAF-F1C4D0B3D038}" dt="2020-07-06T12:10:46.679" v="2154" actId="207"/>
          <ac:spMkLst>
            <pc:docMk/>
            <pc:sldMk cId="3143993243" sldId="592"/>
            <ac:spMk id="22" creationId="{2C00E467-639B-4910-B80F-926BB8FEA281}"/>
          </ac:spMkLst>
        </pc:spChg>
        <pc:spChg chg="add mod topLvl">
          <ac:chgData name="Swapnil Adsul" userId="23c231c3-8daf-461b-a017-fa22e81edbbf" providerId="ADAL" clId="{0138B528-8CF8-4FF2-BEAF-F1C4D0B3D038}" dt="2020-07-06T12:11:10.568" v="2155" actId="207"/>
          <ac:spMkLst>
            <pc:docMk/>
            <pc:sldMk cId="3143993243" sldId="592"/>
            <ac:spMk id="24" creationId="{CB91D1E7-D186-4E63-93FD-D33C3094995D}"/>
          </ac:spMkLst>
        </pc:spChg>
        <pc:spChg chg="add mod topLvl">
          <ac:chgData name="Swapnil Adsul" userId="23c231c3-8daf-461b-a017-fa22e81edbbf" providerId="ADAL" clId="{0138B528-8CF8-4FF2-BEAF-F1C4D0B3D038}" dt="2020-07-06T12:11:20.116" v="2157" actId="207"/>
          <ac:spMkLst>
            <pc:docMk/>
            <pc:sldMk cId="3143993243" sldId="592"/>
            <ac:spMk id="26" creationId="{CCB5DFAE-D3A1-4505-9ECE-8D2ECE822FA2}"/>
          </ac:spMkLst>
        </pc:spChg>
        <pc:spChg chg="add mod">
          <ac:chgData name="Swapnil Adsul" userId="23c231c3-8daf-461b-a017-fa22e81edbbf" providerId="ADAL" clId="{0138B528-8CF8-4FF2-BEAF-F1C4D0B3D038}" dt="2020-07-06T12:10:41.292" v="2153" actId="207"/>
          <ac:spMkLst>
            <pc:docMk/>
            <pc:sldMk cId="3143993243" sldId="592"/>
            <ac:spMk id="29" creationId="{1788B4D3-66BB-4ECB-B826-C683D8C58FAA}"/>
          </ac:spMkLst>
        </pc:spChg>
        <pc:spChg chg="add mod">
          <ac:chgData name="Swapnil Adsul" userId="23c231c3-8daf-461b-a017-fa22e81edbbf" providerId="ADAL" clId="{0138B528-8CF8-4FF2-BEAF-F1C4D0B3D038}" dt="2020-07-07T06:11:22.185" v="2634" actId="1036"/>
          <ac:spMkLst>
            <pc:docMk/>
            <pc:sldMk cId="3143993243" sldId="592"/>
            <ac:spMk id="31" creationId="{20B1F6D9-0D09-4ED6-8A68-9437CDD67396}"/>
          </ac:spMkLst>
        </pc:spChg>
        <pc:spChg chg="add mod">
          <ac:chgData name="Swapnil Adsul" userId="23c231c3-8daf-461b-a017-fa22e81edbbf" providerId="ADAL" clId="{0138B528-8CF8-4FF2-BEAF-F1C4D0B3D038}" dt="2020-07-07T06:11:16.660" v="2633" actId="1035"/>
          <ac:spMkLst>
            <pc:docMk/>
            <pc:sldMk cId="3143993243" sldId="592"/>
            <ac:spMk id="33" creationId="{BD0447E1-F8F5-4AA6-BE7A-5398BB78927B}"/>
          </ac:spMkLst>
        </pc:spChg>
        <pc:spChg chg="add mod">
          <ac:chgData name="Swapnil Adsul" userId="23c231c3-8daf-461b-a017-fa22e81edbbf" providerId="ADAL" clId="{0138B528-8CF8-4FF2-BEAF-F1C4D0B3D038}" dt="2020-07-07T06:11:08.723" v="2630" actId="1035"/>
          <ac:spMkLst>
            <pc:docMk/>
            <pc:sldMk cId="3143993243" sldId="592"/>
            <ac:spMk id="35" creationId="{0904E88A-5B01-454C-B2A1-662E82EE422C}"/>
          </ac:spMkLst>
        </pc:spChg>
        <pc:spChg chg="add mod">
          <ac:chgData name="Swapnil Adsul" userId="23c231c3-8daf-461b-a017-fa22e81edbbf" providerId="ADAL" clId="{0138B528-8CF8-4FF2-BEAF-F1C4D0B3D038}" dt="2020-07-07T06:11:11.879" v="2632" actId="1036"/>
          <ac:spMkLst>
            <pc:docMk/>
            <pc:sldMk cId="3143993243" sldId="592"/>
            <ac:spMk id="37" creationId="{01BEBE56-0598-4478-9703-092464A3C376}"/>
          </ac:spMkLst>
        </pc:spChg>
        <pc:spChg chg="add mod">
          <ac:chgData name="Swapnil Adsul" userId="23c231c3-8daf-461b-a017-fa22e81edbbf" providerId="ADAL" clId="{0138B528-8CF8-4FF2-BEAF-F1C4D0B3D038}" dt="2020-07-06T12:11:50.048" v="2165" actId="404"/>
          <ac:spMkLst>
            <pc:docMk/>
            <pc:sldMk cId="3143993243" sldId="592"/>
            <ac:spMk id="39" creationId="{6F6A940E-8FF0-46A3-974B-689986582EDE}"/>
          </ac:spMkLst>
        </pc:spChg>
        <pc:spChg chg="add mod">
          <ac:chgData name="Swapnil Adsul" userId="23c231c3-8daf-461b-a017-fa22e81edbbf" providerId="ADAL" clId="{0138B528-8CF8-4FF2-BEAF-F1C4D0B3D038}" dt="2020-07-06T12:12:00.145" v="2166" actId="14100"/>
          <ac:spMkLst>
            <pc:docMk/>
            <pc:sldMk cId="3143993243" sldId="592"/>
            <ac:spMk id="41" creationId="{696C2DBF-81A6-4ACF-A401-7176DE721462}"/>
          </ac:spMkLst>
        </pc:spChg>
        <pc:spChg chg="add mod">
          <ac:chgData name="Swapnil Adsul" userId="23c231c3-8daf-461b-a017-fa22e81edbbf" providerId="ADAL" clId="{0138B528-8CF8-4FF2-BEAF-F1C4D0B3D038}" dt="2020-07-06T12:11:50.048" v="2165" actId="404"/>
          <ac:spMkLst>
            <pc:docMk/>
            <pc:sldMk cId="3143993243" sldId="592"/>
            <ac:spMk id="43" creationId="{0B406B9D-F2FF-432D-9B41-B3D7C1CF6880}"/>
          </ac:spMkLst>
        </pc:spChg>
        <pc:grpChg chg="add del mod">
          <ac:chgData name="Swapnil Adsul" userId="23c231c3-8daf-461b-a017-fa22e81edbbf" providerId="ADAL" clId="{0138B528-8CF8-4FF2-BEAF-F1C4D0B3D038}" dt="2020-07-06T11:33:05.529" v="2050" actId="165"/>
          <ac:grpSpMkLst>
            <pc:docMk/>
            <pc:sldMk cId="3143993243" sldId="592"/>
            <ac:grpSpMk id="27" creationId="{8012F1EA-6267-4D88-ADC3-8073A3C9881F}"/>
          </ac:grpSpMkLst>
        </pc:grpChg>
        <pc:graphicFrameChg chg="del mod">
          <ac:chgData name="Swapnil Adsul" userId="23c231c3-8daf-461b-a017-fa22e81edbbf" providerId="ADAL" clId="{0138B528-8CF8-4FF2-BEAF-F1C4D0B3D038}" dt="2020-07-06T11:31:54.857" v="2024" actId="478"/>
          <ac:graphicFrameMkLst>
            <pc:docMk/>
            <pc:sldMk cId="3143993243" sldId="592"/>
            <ac:graphicFrameMk id="3" creationId="{67565EFB-B3E6-4A5B-A234-DFEA63BED53E}"/>
          </ac:graphicFrameMkLst>
        </pc:graphicFrameChg>
        <pc:picChg chg="add">
          <ac:chgData name="Swapnil Adsul" userId="23c231c3-8daf-461b-a017-fa22e81edbbf" providerId="ADAL" clId="{0138B528-8CF8-4FF2-BEAF-F1C4D0B3D038}" dt="2020-07-07T06:18:18.404" v="2652" actId="22"/>
          <ac:picMkLst>
            <pc:docMk/>
            <pc:sldMk cId="3143993243" sldId="592"/>
            <ac:picMk id="2" creationId="{6E01CCB5-9EB1-4316-B25E-BBB3E12E4817}"/>
          </ac:picMkLst>
        </pc:picChg>
        <pc:picChg chg="add del mod">
          <ac:chgData name="Swapnil Adsul" userId="23c231c3-8daf-461b-a017-fa22e81edbbf" providerId="ADAL" clId="{0138B528-8CF8-4FF2-BEAF-F1C4D0B3D038}" dt="2020-07-07T07:40:04.195" v="2980" actId="21"/>
          <ac:picMkLst>
            <pc:docMk/>
            <pc:sldMk cId="3143993243" sldId="592"/>
            <ac:picMk id="3" creationId="{EDCEE985-E403-434C-940D-098AC8A2AF9F}"/>
          </ac:picMkLst>
        </pc:picChg>
        <pc:picChg chg="add del mod">
          <ac:chgData name="Swapnil Adsul" userId="23c231c3-8daf-461b-a017-fa22e81edbbf" providerId="ADAL" clId="{0138B528-8CF8-4FF2-BEAF-F1C4D0B3D038}" dt="2020-07-07T07:41:01.373" v="2994" actId="478"/>
          <ac:picMkLst>
            <pc:docMk/>
            <pc:sldMk cId="3143993243" sldId="592"/>
            <ac:picMk id="4" creationId="{E58CCCC0-8E0F-4805-86BC-2AA25EB9BF5D}"/>
          </ac:picMkLst>
        </pc:picChg>
        <pc:picChg chg="add del">
          <ac:chgData name="Swapnil Adsul" userId="23c231c3-8daf-461b-a017-fa22e81edbbf" providerId="ADAL" clId="{0138B528-8CF8-4FF2-BEAF-F1C4D0B3D038}" dt="2020-07-07T07:40:49.591" v="2989" actId="478"/>
          <ac:picMkLst>
            <pc:docMk/>
            <pc:sldMk cId="3143993243" sldId="592"/>
            <ac:picMk id="5" creationId="{4DCC2A50-9947-4B45-9DCD-E41D703D1A3A}"/>
          </ac:picMkLst>
        </pc:picChg>
        <pc:picChg chg="add del mod">
          <ac:chgData name="Swapnil Adsul" userId="23c231c3-8daf-461b-a017-fa22e81edbbf" providerId="ADAL" clId="{0138B528-8CF8-4FF2-BEAF-F1C4D0B3D038}" dt="2020-07-07T07:41:00.364" v="2993" actId="21"/>
          <ac:picMkLst>
            <pc:docMk/>
            <pc:sldMk cId="3143993243" sldId="592"/>
            <ac:picMk id="6" creationId="{78181E50-615C-41A5-83F9-D67BBFB0DDC7}"/>
          </ac:picMkLst>
        </pc:picChg>
        <pc:picChg chg="add mod">
          <ac:chgData name="Swapnil Adsul" userId="23c231c3-8daf-461b-a017-fa22e81edbbf" providerId="ADAL" clId="{0138B528-8CF8-4FF2-BEAF-F1C4D0B3D038}" dt="2020-07-07T07:41:21.730" v="3000" actId="1076"/>
          <ac:picMkLst>
            <pc:docMk/>
            <pc:sldMk cId="3143993243" sldId="592"/>
            <ac:picMk id="7" creationId="{47E35D70-12AD-41CF-AD3C-DA8B61D07910}"/>
          </ac:picMkLst>
        </pc:picChg>
        <pc:picChg chg="add mod">
          <ac:chgData name="Swapnil Adsul" userId="23c231c3-8daf-461b-a017-fa22e81edbbf" providerId="ADAL" clId="{0138B528-8CF8-4FF2-BEAF-F1C4D0B3D038}" dt="2020-07-06T12:10:09.548" v="2149" actId="1076"/>
          <ac:picMkLst>
            <pc:docMk/>
            <pc:sldMk cId="3143993243" sldId="592"/>
            <ac:picMk id="44" creationId="{F173AC01-2029-4F2E-8470-7D7FE61EFB89}"/>
          </ac:picMkLst>
        </pc:picChg>
        <pc:picChg chg="add mod">
          <ac:chgData name="Swapnil Adsul" userId="23c231c3-8daf-461b-a017-fa22e81edbbf" providerId="ADAL" clId="{0138B528-8CF8-4FF2-BEAF-F1C4D0B3D038}" dt="2020-07-07T07:40:18.584" v="2985" actId="1076"/>
          <ac:picMkLst>
            <pc:docMk/>
            <pc:sldMk cId="3143993243" sldId="592"/>
            <ac:picMk id="45" creationId="{935C6B70-FFC5-493F-957C-B311A33AE3AF}"/>
          </ac:picMkLst>
        </pc:picChg>
        <pc:picChg chg="add mod">
          <ac:chgData name="Swapnil Adsul" userId="23c231c3-8daf-461b-a017-fa22e81edbbf" providerId="ADAL" clId="{0138B528-8CF8-4FF2-BEAF-F1C4D0B3D038}" dt="2020-07-06T12:10:14.372" v="2151" actId="1076"/>
          <ac:picMkLst>
            <pc:docMk/>
            <pc:sldMk cId="3143993243" sldId="592"/>
            <ac:picMk id="46" creationId="{F76E9DC5-D799-4786-8BE0-E5BE1B7BEA2C}"/>
          </ac:picMkLst>
        </pc:picChg>
        <pc:picChg chg="add del mod">
          <ac:chgData name="Swapnil Adsul" userId="23c231c3-8daf-461b-a017-fa22e81edbbf" providerId="ADAL" clId="{0138B528-8CF8-4FF2-BEAF-F1C4D0B3D038}" dt="2020-07-07T07:40:05.171" v="2981" actId="478"/>
          <ac:picMkLst>
            <pc:docMk/>
            <pc:sldMk cId="3143993243" sldId="592"/>
            <ac:picMk id="47" creationId="{5461298B-B876-4B9A-8D59-9BCFF6F12883}"/>
          </ac:picMkLst>
        </pc:picChg>
      </pc:sldChg>
      <pc:sldMasterChg chg="modSldLayout">
        <pc:chgData name="Swapnil Adsul" userId="23c231c3-8daf-461b-a017-fa22e81edbbf" providerId="ADAL" clId="{0138B528-8CF8-4FF2-BEAF-F1C4D0B3D038}" dt="2020-07-07T07:34:39.580" v="2970" actId="478"/>
        <pc:sldMasterMkLst>
          <pc:docMk/>
          <pc:sldMasterMk cId="0" sldId="2147483648"/>
        </pc:sldMasterMkLst>
        <pc:sldLayoutChg chg="addSp delSp mod">
          <pc:chgData name="Swapnil Adsul" userId="23c231c3-8daf-461b-a017-fa22e81edbbf" providerId="ADAL" clId="{0138B528-8CF8-4FF2-BEAF-F1C4D0B3D038}" dt="2020-07-06T11:22:20.094" v="1815" actId="478"/>
          <pc:sldLayoutMkLst>
            <pc:docMk/>
            <pc:sldMasterMk cId="0" sldId="2147483648"/>
            <pc:sldLayoutMk cId="0" sldId="2147483651"/>
          </pc:sldLayoutMkLst>
          <pc:spChg chg="add del">
            <ac:chgData name="Swapnil Adsul" userId="23c231c3-8daf-461b-a017-fa22e81edbbf" providerId="ADAL" clId="{0138B528-8CF8-4FF2-BEAF-F1C4D0B3D038}" dt="2020-07-06T11:22:20.094" v="1815" actId="478"/>
            <ac:spMkLst>
              <pc:docMk/>
              <pc:sldMasterMk cId="0" sldId="2147483648"/>
              <pc:sldLayoutMk cId="0" sldId="2147483651"/>
              <ac:spMk id="2" creationId="{81A9A94C-671E-45B9-8542-B2627E24C53A}"/>
            </ac:spMkLst>
          </pc:spChg>
          <pc:spChg chg="add del">
            <ac:chgData name="Swapnil Adsul" userId="23c231c3-8daf-461b-a017-fa22e81edbbf" providerId="ADAL" clId="{0138B528-8CF8-4FF2-BEAF-F1C4D0B3D038}" dt="2020-07-06T10:08:26.685" v="1523" actId="21"/>
            <ac:spMkLst>
              <pc:docMk/>
              <pc:sldMasterMk cId="0" sldId="2147483648"/>
              <pc:sldLayoutMk cId="0" sldId="2147483651"/>
              <ac:spMk id="4" creationId="{FF96168E-23B0-4BC9-A2BA-BDC1198F1FFA}"/>
            </ac:spMkLst>
          </pc:spChg>
          <pc:spChg chg="del">
            <ac:chgData name="Swapnil Adsul" userId="23c231c3-8daf-461b-a017-fa22e81edbbf" providerId="ADAL" clId="{0138B528-8CF8-4FF2-BEAF-F1C4D0B3D038}" dt="2020-06-25T07:17:35.014" v="157" actId="478"/>
            <ac:spMkLst>
              <pc:docMk/>
              <pc:sldMasterMk cId="0" sldId="2147483648"/>
              <pc:sldLayoutMk cId="0" sldId="2147483651"/>
              <ac:spMk id="48" creationId="{00000000-0000-0000-0000-000000000000}"/>
            </ac:spMkLst>
          </pc:spChg>
          <pc:picChg chg="add del">
            <ac:chgData name="Swapnil Adsul" userId="23c231c3-8daf-461b-a017-fa22e81edbbf" providerId="ADAL" clId="{0138B528-8CF8-4FF2-BEAF-F1C4D0B3D038}" dt="2020-07-06T10:08:26.685" v="1523" actId="21"/>
            <ac:picMkLst>
              <pc:docMk/>
              <pc:sldMasterMk cId="0" sldId="2147483648"/>
              <pc:sldLayoutMk cId="0" sldId="2147483651"/>
              <ac:picMk id="6" creationId="{7E4DBF54-E9C3-48B3-BB1E-1E83CA2E708F}"/>
            </ac:picMkLst>
          </pc:picChg>
        </pc:sldLayoutChg>
        <pc:sldLayoutChg chg="delSp mod">
          <pc:chgData name="Swapnil Adsul" userId="23c231c3-8daf-461b-a017-fa22e81edbbf" providerId="ADAL" clId="{0138B528-8CF8-4FF2-BEAF-F1C4D0B3D038}" dt="2020-06-25T07:18:25.176" v="167" actId="478"/>
          <pc:sldLayoutMkLst>
            <pc:docMk/>
            <pc:sldMasterMk cId="0" sldId="2147483648"/>
            <pc:sldLayoutMk cId="0" sldId="2147483654"/>
          </pc:sldLayoutMkLst>
          <pc:spChg chg="del">
            <ac:chgData name="Swapnil Adsul" userId="23c231c3-8daf-461b-a017-fa22e81edbbf" providerId="ADAL" clId="{0138B528-8CF8-4FF2-BEAF-F1C4D0B3D038}" dt="2020-06-25T07:18:25.176" v="167" actId="478"/>
            <ac:spMkLst>
              <pc:docMk/>
              <pc:sldMasterMk cId="0" sldId="2147483648"/>
              <pc:sldLayoutMk cId="0" sldId="2147483654"/>
              <ac:spMk id="72" creationId="{00000000-0000-0000-0000-000000000000}"/>
            </ac:spMkLst>
          </pc:spChg>
        </pc:sldLayoutChg>
        <pc:sldLayoutChg chg="addSp delSp modSp mod">
          <pc:chgData name="Swapnil Adsul" userId="23c231c3-8daf-461b-a017-fa22e81edbbf" providerId="ADAL" clId="{0138B528-8CF8-4FF2-BEAF-F1C4D0B3D038}" dt="2020-07-07T06:17:09.433" v="2649" actId="22"/>
          <pc:sldLayoutMkLst>
            <pc:docMk/>
            <pc:sldMasterMk cId="0" sldId="2147483648"/>
            <pc:sldLayoutMk cId="1929894730" sldId="2147483729"/>
          </pc:sldLayoutMkLst>
          <pc:spChg chg="del">
            <ac:chgData name="Swapnil Adsul" userId="23c231c3-8daf-461b-a017-fa22e81edbbf" providerId="ADAL" clId="{0138B528-8CF8-4FF2-BEAF-F1C4D0B3D038}" dt="2020-06-25T07:18:17.018" v="165" actId="478"/>
            <ac:spMkLst>
              <pc:docMk/>
              <pc:sldMasterMk cId="0" sldId="2147483648"/>
              <pc:sldLayoutMk cId="1929894730" sldId="2147483729"/>
              <ac:spMk id="48" creationId="{00000000-0000-0000-0000-000000000000}"/>
            </ac:spMkLst>
          </pc:spChg>
          <pc:picChg chg="add del">
            <ac:chgData name="Swapnil Adsul" userId="23c231c3-8daf-461b-a017-fa22e81edbbf" providerId="ADAL" clId="{0138B528-8CF8-4FF2-BEAF-F1C4D0B3D038}" dt="2020-07-06T10:37:13.315" v="1549" actId="478"/>
            <ac:picMkLst>
              <pc:docMk/>
              <pc:sldMasterMk cId="0" sldId="2147483648"/>
              <pc:sldLayoutMk cId="1929894730" sldId="2147483729"/>
              <ac:picMk id="2" creationId="{8BD562A8-6FC1-40BB-93F8-C5B34FECF2D3}"/>
            </ac:picMkLst>
          </pc:picChg>
          <pc:picChg chg="add">
            <ac:chgData name="Swapnil Adsul" userId="23c231c3-8daf-461b-a017-fa22e81edbbf" providerId="ADAL" clId="{0138B528-8CF8-4FF2-BEAF-F1C4D0B3D038}" dt="2020-07-07T06:17:09.433" v="2649" actId="22"/>
            <ac:picMkLst>
              <pc:docMk/>
              <pc:sldMasterMk cId="0" sldId="2147483648"/>
              <pc:sldLayoutMk cId="1929894730" sldId="2147483729"/>
              <ac:picMk id="2" creationId="{C5774865-E32A-4295-8AB3-1F0A0E9DCF70}"/>
            </ac:picMkLst>
          </pc:picChg>
          <pc:picChg chg="del">
            <ac:chgData name="Swapnil Adsul" userId="23c231c3-8daf-461b-a017-fa22e81edbbf" providerId="ADAL" clId="{0138B528-8CF8-4FF2-BEAF-F1C4D0B3D038}" dt="2020-06-25T07:18:14.636" v="164" actId="21"/>
            <ac:picMkLst>
              <pc:docMk/>
              <pc:sldMasterMk cId="0" sldId="2147483648"/>
              <pc:sldLayoutMk cId="1929894730" sldId="2147483729"/>
              <ac:picMk id="3" creationId="{1C73D2EB-71BC-4DBD-9B76-C1208E675AFB}"/>
            </ac:picMkLst>
          </pc:picChg>
          <pc:picChg chg="add del">
            <ac:chgData name="Swapnil Adsul" userId="23c231c3-8daf-461b-a017-fa22e81edbbf" providerId="ADAL" clId="{0138B528-8CF8-4FF2-BEAF-F1C4D0B3D038}" dt="2020-07-06T10:39:53.327" v="1567" actId="478"/>
            <ac:picMkLst>
              <pc:docMk/>
              <pc:sldMasterMk cId="0" sldId="2147483648"/>
              <pc:sldLayoutMk cId="1929894730" sldId="2147483729"/>
              <ac:picMk id="3" creationId="{2BAC8C43-BD31-4FCB-A9F6-FC7C256245CE}"/>
            </ac:picMkLst>
          </pc:picChg>
          <pc:picChg chg="del">
            <ac:chgData name="Swapnil Adsul" userId="23c231c3-8daf-461b-a017-fa22e81edbbf" providerId="ADAL" clId="{0138B528-8CF8-4FF2-BEAF-F1C4D0B3D038}" dt="2020-07-06T10:37:16.323" v="1551" actId="21"/>
            <ac:picMkLst>
              <pc:docMk/>
              <pc:sldMasterMk cId="0" sldId="2147483648"/>
              <pc:sldLayoutMk cId="1929894730" sldId="2147483729"/>
              <ac:picMk id="4" creationId="{A5AF445C-28B1-4EE9-82CE-4D68D5767028}"/>
            </ac:picMkLst>
          </pc:picChg>
          <pc:picChg chg="add del">
            <ac:chgData name="Swapnil Adsul" userId="23c231c3-8daf-461b-a017-fa22e81edbbf" providerId="ADAL" clId="{0138B528-8CF8-4FF2-BEAF-F1C4D0B3D038}" dt="2020-07-07T06:17:07.216" v="2648" actId="21"/>
            <ac:picMkLst>
              <pc:docMk/>
              <pc:sldMasterMk cId="0" sldId="2147483648"/>
              <pc:sldLayoutMk cId="1929894730" sldId="2147483729"/>
              <ac:picMk id="7" creationId="{B0847E1F-4041-41E1-AA86-E395DAFD00B9}"/>
            </ac:picMkLst>
          </pc:picChg>
          <pc:picChg chg="add del mod modCrop">
            <ac:chgData name="Swapnil Adsul" userId="23c231c3-8daf-461b-a017-fa22e81edbbf" providerId="ADAL" clId="{0138B528-8CF8-4FF2-BEAF-F1C4D0B3D038}" dt="2020-07-06T10:39:52.196" v="1566" actId="21"/>
            <ac:picMkLst>
              <pc:docMk/>
              <pc:sldMasterMk cId="0" sldId="2147483648"/>
              <pc:sldLayoutMk cId="1929894730" sldId="2147483729"/>
              <ac:picMk id="8" creationId="{AF28D590-F066-424D-B3EE-7B1BB40CF913}"/>
            </ac:picMkLst>
          </pc:picChg>
          <pc:picChg chg="add del">
            <ac:chgData name="Swapnil Adsul" userId="23c231c3-8daf-461b-a017-fa22e81edbbf" providerId="ADAL" clId="{0138B528-8CF8-4FF2-BEAF-F1C4D0B3D038}" dt="2020-07-06T13:55:17.600" v="2379" actId="478"/>
            <ac:picMkLst>
              <pc:docMk/>
              <pc:sldMasterMk cId="0" sldId="2147483648"/>
              <pc:sldLayoutMk cId="1929894730" sldId="2147483729"/>
              <ac:picMk id="10" creationId="{C0BCA984-C3CB-4040-9847-88A72C225D16}"/>
            </ac:picMkLst>
          </pc:picChg>
          <pc:picChg chg="add del">
            <ac:chgData name="Swapnil Adsul" userId="23c231c3-8daf-461b-a017-fa22e81edbbf" providerId="ADAL" clId="{0138B528-8CF8-4FF2-BEAF-F1C4D0B3D038}" dt="2020-07-06T13:54:35.528" v="2369"/>
            <ac:picMkLst>
              <pc:docMk/>
              <pc:sldMasterMk cId="0" sldId="2147483648"/>
              <pc:sldLayoutMk cId="1929894730" sldId="2147483729"/>
              <ac:picMk id="11" creationId="{1A6BECFB-7985-4D21-9246-FCE05E0FA3D6}"/>
            </ac:picMkLst>
          </pc:picChg>
          <pc:picChg chg="add del mod modCrop">
            <ac:chgData name="Swapnil Adsul" userId="23c231c3-8daf-461b-a017-fa22e81edbbf" providerId="ADAL" clId="{0138B528-8CF8-4FF2-BEAF-F1C4D0B3D038}" dt="2020-07-06T13:55:16.619" v="2378" actId="21"/>
            <ac:picMkLst>
              <pc:docMk/>
              <pc:sldMasterMk cId="0" sldId="2147483648"/>
              <pc:sldLayoutMk cId="1929894730" sldId="2147483729"/>
              <ac:picMk id="12" creationId="{8C55C71A-F2E8-4070-8228-5DFB884E5464}"/>
            </ac:picMkLst>
          </pc:picChg>
          <pc:picChg chg="add">
            <ac:chgData name="Swapnil Adsul" userId="23c231c3-8daf-461b-a017-fa22e81edbbf" providerId="ADAL" clId="{0138B528-8CF8-4FF2-BEAF-F1C4D0B3D038}" dt="2020-07-06T13:55:20.612" v="2380" actId="22"/>
            <ac:picMkLst>
              <pc:docMk/>
              <pc:sldMasterMk cId="0" sldId="2147483648"/>
              <pc:sldLayoutMk cId="1929894730" sldId="2147483729"/>
              <ac:picMk id="14" creationId="{BF3C8011-EB8A-495F-A028-0C35AD938E7C}"/>
            </ac:picMkLst>
          </pc:picChg>
        </pc:sldLayoutChg>
        <pc:sldLayoutChg chg="modSp mod">
          <pc:chgData name="Swapnil Adsul" userId="23c231c3-8daf-461b-a017-fa22e81edbbf" providerId="ADAL" clId="{0138B528-8CF8-4FF2-BEAF-F1C4D0B3D038}" dt="2020-07-07T06:18:32.335" v="2654" actId="1036"/>
          <pc:sldLayoutMkLst>
            <pc:docMk/>
            <pc:sldMasterMk cId="0" sldId="2147483648"/>
            <pc:sldLayoutMk cId="2493370777" sldId="2147483744"/>
          </pc:sldLayoutMkLst>
          <pc:picChg chg="mod">
            <ac:chgData name="Swapnil Adsul" userId="23c231c3-8daf-461b-a017-fa22e81edbbf" providerId="ADAL" clId="{0138B528-8CF8-4FF2-BEAF-F1C4D0B3D038}" dt="2020-07-07T06:18:32.335" v="2654" actId="1036"/>
            <ac:picMkLst>
              <pc:docMk/>
              <pc:sldMasterMk cId="0" sldId="2147483648"/>
              <pc:sldLayoutMk cId="2493370777" sldId="2147483744"/>
              <ac:picMk id="4" creationId="{B6D95A9B-A30D-4817-817C-E5C172008B19}"/>
            </ac:picMkLst>
          </pc:picChg>
        </pc:sldLayoutChg>
        <pc:sldLayoutChg chg="addSp delSp modSp mod">
          <pc:chgData name="Swapnil Adsul" userId="23c231c3-8daf-461b-a017-fa22e81edbbf" providerId="ADAL" clId="{0138B528-8CF8-4FF2-BEAF-F1C4D0B3D038}" dt="2020-07-07T07:34:39.580" v="2970" actId="478"/>
          <pc:sldLayoutMkLst>
            <pc:docMk/>
            <pc:sldMasterMk cId="0" sldId="2147483648"/>
            <pc:sldLayoutMk cId="1522141" sldId="2147483746"/>
          </pc:sldLayoutMkLst>
          <pc:picChg chg="add del mod">
            <ac:chgData name="Swapnil Adsul" userId="23c231c3-8daf-461b-a017-fa22e81edbbf" providerId="ADAL" clId="{0138B528-8CF8-4FF2-BEAF-F1C4D0B3D038}" dt="2020-07-07T07:34:39.580" v="2970" actId="478"/>
            <ac:picMkLst>
              <pc:docMk/>
              <pc:sldMasterMk cId="0" sldId="2147483648"/>
              <pc:sldLayoutMk cId="1522141" sldId="2147483746"/>
              <ac:picMk id="2" creationId="{3237827B-5A2C-4CD0-8B56-EA05B99EC5AF}"/>
            </ac:picMkLst>
          </pc:picChg>
          <pc:picChg chg="add del mod modCrop">
            <ac:chgData name="Swapnil Adsul" userId="23c231c3-8daf-461b-a017-fa22e81edbbf" providerId="ADAL" clId="{0138B528-8CF8-4FF2-BEAF-F1C4D0B3D038}" dt="2020-07-07T07:34:36.315" v="2969" actId="21"/>
            <ac:picMkLst>
              <pc:docMk/>
              <pc:sldMasterMk cId="0" sldId="2147483648"/>
              <pc:sldLayoutMk cId="1522141" sldId="2147483746"/>
              <ac:picMk id="3" creationId="{45726C47-F6EA-4EF4-81D9-4DC2248F9DC0}"/>
            </ac:picMkLst>
          </pc:picChg>
        </pc:sldLayoutChg>
        <pc:sldLayoutChg chg="addSp delSp modSp mod">
          <pc:chgData name="Swapnil Adsul" userId="23c231c3-8daf-461b-a017-fa22e81edbbf" providerId="ADAL" clId="{0138B528-8CF8-4FF2-BEAF-F1C4D0B3D038}" dt="2020-07-06T04:45:30.149" v="1380" actId="21"/>
          <pc:sldLayoutMkLst>
            <pc:docMk/>
            <pc:sldMasterMk cId="0" sldId="2147483648"/>
            <pc:sldLayoutMk cId="4067426968" sldId="2147483752"/>
          </pc:sldLayoutMkLst>
          <pc:spChg chg="add del">
            <ac:chgData name="Swapnil Adsul" userId="23c231c3-8daf-461b-a017-fa22e81edbbf" providerId="ADAL" clId="{0138B528-8CF8-4FF2-BEAF-F1C4D0B3D038}" dt="2020-07-06T04:45:30.149" v="1380" actId="21"/>
            <ac:spMkLst>
              <pc:docMk/>
              <pc:sldMasterMk cId="0" sldId="2147483648"/>
              <pc:sldLayoutMk cId="4067426968" sldId="2147483752"/>
              <ac:spMk id="2" creationId="{AA69A7D8-E5C7-489C-B6E2-CC3441173CD5}"/>
            </ac:spMkLst>
          </pc:spChg>
          <pc:spChg chg="mod">
            <ac:chgData name="Swapnil Adsul" userId="23c231c3-8daf-461b-a017-fa22e81edbbf" providerId="ADAL" clId="{0138B528-8CF8-4FF2-BEAF-F1C4D0B3D038}" dt="2020-07-06T04:45:28.084" v="1379" actId="14100"/>
            <ac:spMkLst>
              <pc:docMk/>
              <pc:sldMasterMk cId="0" sldId="2147483648"/>
              <pc:sldLayoutMk cId="4067426968" sldId="2147483752"/>
              <ac:spMk id="4" creationId="{CB055107-F49D-47FB-AEC0-45FCECA23131}"/>
            </ac:spMkLst>
          </pc:spChg>
        </pc:sldLayoutChg>
        <pc:sldLayoutChg chg="addSp delSp modSp mod">
          <pc:chgData name="Swapnil Adsul" userId="23c231c3-8daf-461b-a017-fa22e81edbbf" providerId="ADAL" clId="{0138B528-8CF8-4FF2-BEAF-F1C4D0B3D038}" dt="2020-06-25T07:18:04.677" v="163" actId="1076"/>
          <pc:sldLayoutMkLst>
            <pc:docMk/>
            <pc:sldMasterMk cId="0" sldId="2147483648"/>
            <pc:sldLayoutMk cId="4202526987" sldId="2147483757"/>
          </pc:sldLayoutMkLst>
          <pc:picChg chg="add del">
            <ac:chgData name="Swapnil Adsul" userId="23c231c3-8daf-461b-a017-fa22e81edbbf" providerId="ADAL" clId="{0138B528-8CF8-4FF2-BEAF-F1C4D0B3D038}" dt="2020-06-25T07:17:56.668" v="161" actId="22"/>
            <ac:picMkLst>
              <pc:docMk/>
              <pc:sldMasterMk cId="0" sldId="2147483648"/>
              <pc:sldLayoutMk cId="4202526987" sldId="2147483757"/>
              <ac:picMk id="2" creationId="{35FBB0ED-A9CC-4446-9344-9C69A7C90D63}"/>
            </ac:picMkLst>
          </pc:picChg>
          <pc:picChg chg="add mod">
            <ac:chgData name="Swapnil Adsul" userId="23c231c3-8daf-461b-a017-fa22e81edbbf" providerId="ADAL" clId="{0138B528-8CF8-4FF2-BEAF-F1C4D0B3D038}" dt="2020-06-25T07:18:04.677" v="163" actId="1076"/>
            <ac:picMkLst>
              <pc:docMk/>
              <pc:sldMasterMk cId="0" sldId="2147483648"/>
              <pc:sldLayoutMk cId="4202526987" sldId="2147483757"/>
              <ac:picMk id="3" creationId="{40BF2F3F-63A7-49ED-A1BC-A32F488BA4FF}"/>
            </ac:picMkLst>
          </pc:picChg>
          <pc:picChg chg="del mod">
            <ac:chgData name="Swapnil Adsul" userId="23c231c3-8daf-461b-a017-fa22e81edbbf" providerId="ADAL" clId="{0138B528-8CF8-4FF2-BEAF-F1C4D0B3D038}" dt="2020-06-25T07:17:54.380" v="159" actId="478"/>
            <ac:picMkLst>
              <pc:docMk/>
              <pc:sldMasterMk cId="0" sldId="2147483648"/>
              <pc:sldLayoutMk cId="4202526987" sldId="2147483757"/>
              <ac:picMk id="7" creationId="{3AE247DE-CA41-4BFA-8C3F-6B1CDF4D10F9}"/>
            </ac:picMkLst>
          </pc:picChg>
        </pc:sldLayoutChg>
      </pc:sldMasterChg>
      <pc:sldMasterChg chg="modSldLayout">
        <pc:chgData name="Swapnil Adsul" userId="23c231c3-8daf-461b-a017-fa22e81edbbf" providerId="ADAL" clId="{0138B528-8CF8-4FF2-BEAF-F1C4D0B3D038}" dt="2020-07-07T06:16:08.983" v="2637" actId="14100"/>
        <pc:sldMasterMkLst>
          <pc:docMk/>
          <pc:sldMasterMk cId="2890863858" sldId="2147483677"/>
        </pc:sldMasterMkLst>
        <pc:sldLayoutChg chg="delSp modSp mod">
          <pc:chgData name="Swapnil Adsul" userId="23c231c3-8daf-461b-a017-fa22e81edbbf" providerId="ADAL" clId="{0138B528-8CF8-4FF2-BEAF-F1C4D0B3D038}" dt="2020-06-25T07:18:39.768" v="169" actId="478"/>
          <pc:sldLayoutMkLst>
            <pc:docMk/>
            <pc:sldMasterMk cId="2890863858" sldId="2147483677"/>
            <pc:sldLayoutMk cId="2854950366" sldId="2147483679"/>
          </pc:sldLayoutMkLst>
          <pc:spChg chg="del mod">
            <ac:chgData name="Swapnil Adsul" userId="23c231c3-8daf-461b-a017-fa22e81edbbf" providerId="ADAL" clId="{0138B528-8CF8-4FF2-BEAF-F1C4D0B3D038}" dt="2020-06-25T07:18:39.768" v="169" actId="478"/>
            <ac:spMkLst>
              <pc:docMk/>
              <pc:sldMasterMk cId="2890863858" sldId="2147483677"/>
              <pc:sldLayoutMk cId="2854950366" sldId="2147483679"/>
              <ac:spMk id="48" creationId="{00000000-0000-0000-0000-000000000000}"/>
            </ac:spMkLst>
          </pc:spChg>
        </pc:sldLayoutChg>
        <pc:sldLayoutChg chg="delSp mod">
          <pc:chgData name="Swapnil Adsul" userId="23c231c3-8daf-461b-a017-fa22e81edbbf" providerId="ADAL" clId="{0138B528-8CF8-4FF2-BEAF-F1C4D0B3D038}" dt="2020-06-25T07:20:12.754" v="189" actId="478"/>
          <pc:sldLayoutMkLst>
            <pc:docMk/>
            <pc:sldMasterMk cId="2890863858" sldId="2147483677"/>
            <pc:sldLayoutMk cId="311834490" sldId="2147483713"/>
          </pc:sldLayoutMkLst>
          <pc:spChg chg="del">
            <ac:chgData name="Swapnil Adsul" userId="23c231c3-8daf-461b-a017-fa22e81edbbf" providerId="ADAL" clId="{0138B528-8CF8-4FF2-BEAF-F1C4D0B3D038}" dt="2020-06-25T07:17:11.217" v="156" actId="478"/>
            <ac:spMkLst>
              <pc:docMk/>
              <pc:sldMasterMk cId="2890863858" sldId="2147483677"/>
              <pc:sldLayoutMk cId="311834490" sldId="2147483713"/>
              <ac:spMk id="4" creationId="{6DC17BC3-EC66-4CA0-80EC-C99BE3BCC021}"/>
            </ac:spMkLst>
          </pc:spChg>
          <pc:spChg chg="del">
            <ac:chgData name="Swapnil Adsul" userId="23c231c3-8daf-461b-a017-fa22e81edbbf" providerId="ADAL" clId="{0138B528-8CF8-4FF2-BEAF-F1C4D0B3D038}" dt="2020-06-25T07:17:10.107" v="155" actId="478"/>
            <ac:spMkLst>
              <pc:docMk/>
              <pc:sldMasterMk cId="2890863858" sldId="2147483677"/>
              <pc:sldLayoutMk cId="311834490" sldId="2147483713"/>
              <ac:spMk id="5" creationId="{E06F169B-FEBF-4669-A1FF-E56AE045A5F0}"/>
            </ac:spMkLst>
          </pc:spChg>
          <pc:spChg chg="del">
            <ac:chgData name="Swapnil Adsul" userId="23c231c3-8daf-461b-a017-fa22e81edbbf" providerId="ADAL" clId="{0138B528-8CF8-4FF2-BEAF-F1C4D0B3D038}" dt="2020-06-25T07:20:12.754" v="189" actId="478"/>
            <ac:spMkLst>
              <pc:docMk/>
              <pc:sldMasterMk cId="2890863858" sldId="2147483677"/>
              <pc:sldLayoutMk cId="311834490" sldId="2147483713"/>
              <ac:spMk id="71" creationId="{00000000-0000-0000-0000-000000000000}"/>
            </ac:spMkLst>
          </pc:spChg>
        </pc:sldLayoutChg>
        <pc:sldLayoutChg chg="delSp mod">
          <pc:chgData name="Swapnil Adsul" userId="23c231c3-8daf-461b-a017-fa22e81edbbf" providerId="ADAL" clId="{0138B528-8CF8-4FF2-BEAF-F1C4D0B3D038}" dt="2020-06-25T07:17:06.061" v="154" actId="478"/>
          <pc:sldLayoutMkLst>
            <pc:docMk/>
            <pc:sldMasterMk cId="2890863858" sldId="2147483677"/>
            <pc:sldLayoutMk cId="3823673774" sldId="2147483714"/>
          </pc:sldLayoutMkLst>
          <pc:spChg chg="del">
            <ac:chgData name="Swapnil Adsul" userId="23c231c3-8daf-461b-a017-fa22e81edbbf" providerId="ADAL" clId="{0138B528-8CF8-4FF2-BEAF-F1C4D0B3D038}" dt="2020-06-25T07:17:04.515" v="153" actId="478"/>
            <ac:spMkLst>
              <pc:docMk/>
              <pc:sldMasterMk cId="2890863858" sldId="2147483677"/>
              <pc:sldLayoutMk cId="3823673774" sldId="2147483714"/>
              <ac:spMk id="5" creationId="{2BA5B829-C374-4BAE-BA2C-7ED32745A6E1}"/>
            </ac:spMkLst>
          </pc:spChg>
          <pc:spChg chg="del">
            <ac:chgData name="Swapnil Adsul" userId="23c231c3-8daf-461b-a017-fa22e81edbbf" providerId="ADAL" clId="{0138B528-8CF8-4FF2-BEAF-F1C4D0B3D038}" dt="2020-06-25T07:17:03.834" v="152" actId="478"/>
            <ac:spMkLst>
              <pc:docMk/>
              <pc:sldMasterMk cId="2890863858" sldId="2147483677"/>
              <pc:sldLayoutMk cId="3823673774" sldId="2147483714"/>
              <ac:spMk id="6" creationId="{14472471-7899-471D-8F3C-723060A3E406}"/>
            </ac:spMkLst>
          </pc:spChg>
          <pc:spChg chg="del">
            <ac:chgData name="Swapnil Adsul" userId="23c231c3-8daf-461b-a017-fa22e81edbbf" providerId="ADAL" clId="{0138B528-8CF8-4FF2-BEAF-F1C4D0B3D038}" dt="2020-06-25T07:17:06.061" v="154" actId="478"/>
            <ac:spMkLst>
              <pc:docMk/>
              <pc:sldMasterMk cId="2890863858" sldId="2147483677"/>
              <pc:sldLayoutMk cId="3823673774" sldId="2147483714"/>
              <ac:spMk id="8" creationId="{27AE547D-3035-4FC1-8FD7-3228231E877E}"/>
            </ac:spMkLst>
          </pc:spChg>
        </pc:sldLayoutChg>
        <pc:sldLayoutChg chg="delSp mod">
          <pc:chgData name="Swapnil Adsul" userId="23c231c3-8daf-461b-a017-fa22e81edbbf" providerId="ADAL" clId="{0138B528-8CF8-4FF2-BEAF-F1C4D0B3D038}" dt="2020-06-25T07:02:01.335" v="4" actId="478"/>
          <pc:sldLayoutMkLst>
            <pc:docMk/>
            <pc:sldMasterMk cId="2890863858" sldId="2147483677"/>
            <pc:sldLayoutMk cId="1294659259" sldId="2147483715"/>
          </pc:sldLayoutMkLst>
          <pc:spChg chg="del">
            <ac:chgData name="Swapnil Adsul" userId="23c231c3-8daf-461b-a017-fa22e81edbbf" providerId="ADAL" clId="{0138B528-8CF8-4FF2-BEAF-F1C4D0B3D038}" dt="2020-06-25T07:02:00.068" v="3" actId="478"/>
            <ac:spMkLst>
              <pc:docMk/>
              <pc:sldMasterMk cId="2890863858" sldId="2147483677"/>
              <pc:sldLayoutMk cId="1294659259" sldId="2147483715"/>
              <ac:spMk id="5" creationId="{CC73351A-D7CA-42AC-8F89-68BD16E6F89A}"/>
            </ac:spMkLst>
          </pc:spChg>
          <pc:spChg chg="del">
            <ac:chgData name="Swapnil Adsul" userId="23c231c3-8daf-461b-a017-fa22e81edbbf" providerId="ADAL" clId="{0138B528-8CF8-4FF2-BEAF-F1C4D0B3D038}" dt="2020-06-25T07:01:58.979" v="2" actId="478"/>
            <ac:spMkLst>
              <pc:docMk/>
              <pc:sldMasterMk cId="2890863858" sldId="2147483677"/>
              <pc:sldLayoutMk cId="1294659259" sldId="2147483715"/>
              <ac:spMk id="6" creationId="{E2C63EC9-876E-4B08-9D70-4B4EB9619E2B}"/>
            </ac:spMkLst>
          </pc:spChg>
          <pc:spChg chg="del">
            <ac:chgData name="Swapnil Adsul" userId="23c231c3-8daf-461b-a017-fa22e81edbbf" providerId="ADAL" clId="{0138B528-8CF8-4FF2-BEAF-F1C4D0B3D038}" dt="2020-06-25T07:02:01.335" v="4" actId="478"/>
            <ac:spMkLst>
              <pc:docMk/>
              <pc:sldMasterMk cId="2890863858" sldId="2147483677"/>
              <pc:sldLayoutMk cId="1294659259" sldId="2147483715"/>
              <ac:spMk id="8" creationId="{27AE547D-3035-4FC1-8FD7-3228231E877E}"/>
            </ac:spMkLst>
          </pc:spChg>
        </pc:sldLayoutChg>
        <pc:sldLayoutChg chg="delSp mod">
          <pc:chgData name="Swapnil Adsul" userId="23c231c3-8daf-461b-a017-fa22e81edbbf" providerId="ADAL" clId="{0138B528-8CF8-4FF2-BEAF-F1C4D0B3D038}" dt="2020-06-25T07:18:54.730" v="172" actId="478"/>
          <pc:sldLayoutMkLst>
            <pc:docMk/>
            <pc:sldMasterMk cId="2890863858" sldId="2147483677"/>
            <pc:sldLayoutMk cId="2806715079" sldId="2147483716"/>
          </pc:sldLayoutMkLst>
          <pc:spChg chg="del">
            <ac:chgData name="Swapnil Adsul" userId="23c231c3-8daf-461b-a017-fa22e81edbbf" providerId="ADAL" clId="{0138B528-8CF8-4FF2-BEAF-F1C4D0B3D038}" dt="2020-06-25T07:18:54.730" v="172" actId="478"/>
            <ac:spMkLst>
              <pc:docMk/>
              <pc:sldMasterMk cId="2890863858" sldId="2147483677"/>
              <pc:sldLayoutMk cId="2806715079" sldId="2147483716"/>
              <ac:spMk id="48" creationId="{00000000-0000-0000-0000-000000000000}"/>
            </ac:spMkLst>
          </pc:spChg>
        </pc:sldLayoutChg>
        <pc:sldLayoutChg chg="addSp delSp modSp mod">
          <pc:chgData name="Swapnil Adsul" userId="23c231c3-8daf-461b-a017-fa22e81edbbf" providerId="ADAL" clId="{0138B528-8CF8-4FF2-BEAF-F1C4D0B3D038}" dt="2020-07-06T13:06:23.785" v="2360" actId="21"/>
          <pc:sldLayoutMkLst>
            <pc:docMk/>
            <pc:sldMasterMk cId="2890863858" sldId="2147483677"/>
            <pc:sldLayoutMk cId="821883342" sldId="2147483718"/>
          </pc:sldLayoutMkLst>
          <pc:picChg chg="add mod">
            <ac:chgData name="Swapnil Adsul" userId="23c231c3-8daf-461b-a017-fa22e81edbbf" providerId="ADAL" clId="{0138B528-8CF8-4FF2-BEAF-F1C4D0B3D038}" dt="2020-06-25T07:19:29.217" v="182" actId="1035"/>
            <ac:picMkLst>
              <pc:docMk/>
              <pc:sldMasterMk cId="2890863858" sldId="2147483677"/>
              <pc:sldLayoutMk cId="821883342" sldId="2147483718"/>
              <ac:picMk id="2" creationId="{EE38D27F-8348-4418-8BFC-FB279434826D}"/>
            </ac:picMkLst>
          </pc:picChg>
          <pc:picChg chg="add del mod">
            <ac:chgData name="Swapnil Adsul" userId="23c231c3-8daf-461b-a017-fa22e81edbbf" providerId="ADAL" clId="{0138B528-8CF8-4FF2-BEAF-F1C4D0B3D038}" dt="2020-07-06T13:06:23.785" v="2360" actId="21"/>
            <ac:picMkLst>
              <pc:docMk/>
              <pc:sldMasterMk cId="2890863858" sldId="2147483677"/>
              <pc:sldLayoutMk cId="821883342" sldId="2147483718"/>
              <ac:picMk id="3" creationId="{8E72DE14-663A-487A-9363-994512BAEB4B}"/>
            </ac:picMkLst>
          </pc:picChg>
          <pc:picChg chg="mod">
            <ac:chgData name="Swapnil Adsul" userId="23c231c3-8daf-461b-a017-fa22e81edbbf" providerId="ADAL" clId="{0138B528-8CF8-4FF2-BEAF-F1C4D0B3D038}" dt="2020-06-25T07:16:43.446" v="151" actId="14100"/>
            <ac:picMkLst>
              <pc:docMk/>
              <pc:sldMasterMk cId="2890863858" sldId="2147483677"/>
              <pc:sldLayoutMk cId="821883342" sldId="2147483718"/>
              <ac:picMk id="7" creationId="{EFAE444B-460B-457E-9D23-8CD7FE6A4C93}"/>
            </ac:picMkLst>
          </pc:picChg>
        </pc:sldLayoutChg>
        <pc:sldLayoutChg chg="addSp delSp modSp mod">
          <pc:chgData name="Swapnil Adsul" userId="23c231c3-8daf-461b-a017-fa22e81edbbf" providerId="ADAL" clId="{0138B528-8CF8-4FF2-BEAF-F1C4D0B3D038}" dt="2020-07-06T07:29:36.561" v="1436" actId="478"/>
          <pc:sldLayoutMkLst>
            <pc:docMk/>
            <pc:sldMasterMk cId="2890863858" sldId="2147483677"/>
            <pc:sldLayoutMk cId="2635398350" sldId="2147483719"/>
          </pc:sldLayoutMkLst>
          <pc:picChg chg="add del mod">
            <ac:chgData name="Swapnil Adsul" userId="23c231c3-8daf-461b-a017-fa22e81edbbf" providerId="ADAL" clId="{0138B528-8CF8-4FF2-BEAF-F1C4D0B3D038}" dt="2020-07-06T07:29:36.561" v="1436" actId="478"/>
            <ac:picMkLst>
              <pc:docMk/>
              <pc:sldMasterMk cId="2890863858" sldId="2147483677"/>
              <pc:sldLayoutMk cId="2635398350" sldId="2147483719"/>
              <ac:picMk id="2" creationId="{998F6730-B100-4376-9482-3D4DA6F27FE7}"/>
            </ac:picMkLst>
          </pc:picChg>
          <pc:picChg chg="add mod ord">
            <ac:chgData name="Swapnil Adsul" userId="23c231c3-8daf-461b-a017-fa22e81edbbf" providerId="ADAL" clId="{0138B528-8CF8-4FF2-BEAF-F1C4D0B3D038}" dt="2020-07-06T07:29:30.956" v="1433" actId="167"/>
            <ac:picMkLst>
              <pc:docMk/>
              <pc:sldMasterMk cId="2890863858" sldId="2147483677"/>
              <pc:sldLayoutMk cId="2635398350" sldId="2147483719"/>
              <ac:picMk id="3" creationId="{071B7FB1-8F0F-4DE6-956F-5F97913FC326}"/>
            </ac:picMkLst>
          </pc:picChg>
          <pc:picChg chg="ord">
            <ac:chgData name="Swapnil Adsul" userId="23c231c3-8daf-461b-a017-fa22e81edbbf" providerId="ADAL" clId="{0138B528-8CF8-4FF2-BEAF-F1C4D0B3D038}" dt="2020-07-06T07:29:33.024" v="1434" actId="167"/>
            <ac:picMkLst>
              <pc:docMk/>
              <pc:sldMasterMk cId="2890863858" sldId="2147483677"/>
              <pc:sldLayoutMk cId="2635398350" sldId="2147483719"/>
              <ac:picMk id="9" creationId="{04BD597B-B50C-472C-A030-6FFA9BB46598}"/>
            </ac:picMkLst>
          </pc:picChg>
        </pc:sldLayoutChg>
        <pc:sldLayoutChg chg="addSp modSp mod">
          <pc:chgData name="Swapnil Adsul" userId="23c231c3-8daf-461b-a017-fa22e81edbbf" providerId="ADAL" clId="{0138B528-8CF8-4FF2-BEAF-F1C4D0B3D038}" dt="2020-07-07T06:16:08.983" v="2637" actId="14100"/>
          <pc:sldLayoutMkLst>
            <pc:docMk/>
            <pc:sldMasterMk cId="2890863858" sldId="2147483677"/>
            <pc:sldLayoutMk cId="2335712933" sldId="2147483722"/>
          </pc:sldLayoutMkLst>
          <pc:picChg chg="add mod">
            <ac:chgData name="Swapnil Adsul" userId="23c231c3-8daf-461b-a017-fa22e81edbbf" providerId="ADAL" clId="{0138B528-8CF8-4FF2-BEAF-F1C4D0B3D038}" dt="2020-07-07T06:16:08.983" v="2637" actId="14100"/>
            <ac:picMkLst>
              <pc:docMk/>
              <pc:sldMasterMk cId="2890863858" sldId="2147483677"/>
              <pc:sldLayoutMk cId="2335712933" sldId="2147483722"/>
              <ac:picMk id="2" creationId="{59216EC5-3A72-4F96-A99E-5A28AF9FFD89}"/>
            </ac:picMkLst>
          </pc:picChg>
        </pc:sldLayoutChg>
        <pc:sldLayoutChg chg="delSp mod">
          <pc:chgData name="Swapnil Adsul" userId="23c231c3-8daf-461b-a017-fa22e81edbbf" providerId="ADAL" clId="{0138B528-8CF8-4FF2-BEAF-F1C4D0B3D038}" dt="2020-06-25T07:18:47.005" v="170" actId="478"/>
          <pc:sldLayoutMkLst>
            <pc:docMk/>
            <pc:sldMasterMk cId="2890863858" sldId="2147483677"/>
            <pc:sldLayoutMk cId="468861113" sldId="2147483727"/>
          </pc:sldLayoutMkLst>
          <pc:spChg chg="del">
            <ac:chgData name="Swapnil Adsul" userId="23c231c3-8daf-461b-a017-fa22e81edbbf" providerId="ADAL" clId="{0138B528-8CF8-4FF2-BEAF-F1C4D0B3D038}" dt="2020-06-25T07:18:47.005" v="170" actId="478"/>
            <ac:spMkLst>
              <pc:docMk/>
              <pc:sldMasterMk cId="2890863858" sldId="2147483677"/>
              <pc:sldLayoutMk cId="468861113" sldId="2147483727"/>
              <ac:spMk id="48" creationId="{00000000-0000-0000-0000-000000000000}"/>
            </ac:spMkLst>
          </pc:spChg>
        </pc:sldLayoutChg>
        <pc:sldLayoutChg chg="modSp mod">
          <pc:chgData name="Swapnil Adsul" userId="23c231c3-8daf-461b-a017-fa22e81edbbf" providerId="ADAL" clId="{0138B528-8CF8-4FF2-BEAF-F1C4D0B3D038}" dt="2020-07-06T10:05:16.173" v="1490" actId="1076"/>
          <pc:sldLayoutMkLst>
            <pc:docMk/>
            <pc:sldMasterMk cId="2890863858" sldId="2147483677"/>
            <pc:sldLayoutMk cId="153446717" sldId="2147483730"/>
          </pc:sldLayoutMkLst>
          <pc:picChg chg="mod">
            <ac:chgData name="Swapnil Adsul" userId="23c231c3-8daf-461b-a017-fa22e81edbbf" providerId="ADAL" clId="{0138B528-8CF8-4FF2-BEAF-F1C4D0B3D038}" dt="2020-07-06T10:05:16.173" v="1490" actId="1076"/>
            <ac:picMkLst>
              <pc:docMk/>
              <pc:sldMasterMk cId="2890863858" sldId="2147483677"/>
              <pc:sldLayoutMk cId="153446717" sldId="2147483730"/>
              <ac:picMk id="5" creationId="{06DEACAA-0DBD-4D35-BBFF-80C6EB7ED1BD}"/>
            </ac:picMkLst>
          </pc:picChg>
        </pc:sldLayoutChg>
        <pc:sldLayoutChg chg="delSp mod">
          <pc:chgData name="Swapnil Adsul" userId="23c231c3-8daf-461b-a017-fa22e81edbbf" providerId="ADAL" clId="{0138B528-8CF8-4FF2-BEAF-F1C4D0B3D038}" dt="2020-06-25T07:20:09.467" v="188" actId="478"/>
          <pc:sldLayoutMkLst>
            <pc:docMk/>
            <pc:sldMasterMk cId="2890863858" sldId="2147483677"/>
            <pc:sldLayoutMk cId="1504003953" sldId="2147483733"/>
          </pc:sldLayoutMkLst>
          <pc:spChg chg="del">
            <ac:chgData name="Swapnil Adsul" userId="23c231c3-8daf-461b-a017-fa22e81edbbf" providerId="ADAL" clId="{0138B528-8CF8-4FF2-BEAF-F1C4D0B3D038}" dt="2020-06-25T07:20:09.467" v="188" actId="478"/>
            <ac:spMkLst>
              <pc:docMk/>
              <pc:sldMasterMk cId="2890863858" sldId="2147483677"/>
              <pc:sldLayoutMk cId="1504003953" sldId="2147483733"/>
              <ac:spMk id="48" creationId="{00000000-0000-0000-0000-000000000000}"/>
            </ac:spMkLst>
          </pc:spChg>
        </pc:sldLayoutChg>
        <pc:sldLayoutChg chg="addSp modSp mod">
          <pc:chgData name="Swapnil Adsul" userId="23c231c3-8daf-461b-a017-fa22e81edbbf" providerId="ADAL" clId="{0138B528-8CF8-4FF2-BEAF-F1C4D0B3D038}" dt="2020-07-06T07:38:04.719" v="1441" actId="167"/>
          <pc:sldLayoutMkLst>
            <pc:docMk/>
            <pc:sldMasterMk cId="2890863858" sldId="2147483677"/>
            <pc:sldLayoutMk cId="833256053" sldId="2147483734"/>
          </pc:sldLayoutMkLst>
          <pc:picChg chg="add mod ord">
            <ac:chgData name="Swapnil Adsul" userId="23c231c3-8daf-461b-a017-fa22e81edbbf" providerId="ADAL" clId="{0138B528-8CF8-4FF2-BEAF-F1C4D0B3D038}" dt="2020-07-06T07:37:58.156" v="1440" actId="167"/>
            <ac:picMkLst>
              <pc:docMk/>
              <pc:sldMasterMk cId="2890863858" sldId="2147483677"/>
              <pc:sldLayoutMk cId="833256053" sldId="2147483734"/>
              <ac:picMk id="2" creationId="{D8FDFE04-74F3-4C8B-B228-B7093B2CA7B7}"/>
            </ac:picMkLst>
          </pc:picChg>
          <pc:picChg chg="ord">
            <ac:chgData name="Swapnil Adsul" userId="23c231c3-8daf-461b-a017-fa22e81edbbf" providerId="ADAL" clId="{0138B528-8CF8-4FF2-BEAF-F1C4D0B3D038}" dt="2020-07-06T07:38:04.719" v="1441" actId="167"/>
            <ac:picMkLst>
              <pc:docMk/>
              <pc:sldMasterMk cId="2890863858" sldId="2147483677"/>
              <pc:sldLayoutMk cId="833256053" sldId="2147483734"/>
              <ac:picMk id="6" creationId="{68496E92-18AC-4CC1-B62F-4961DFC487E3}"/>
            </ac:picMkLst>
          </pc:picChg>
        </pc:sldLayoutChg>
        <pc:sldLayoutChg chg="addSp mod">
          <pc:chgData name="Swapnil Adsul" userId="23c231c3-8daf-461b-a017-fa22e81edbbf" providerId="ADAL" clId="{0138B528-8CF8-4FF2-BEAF-F1C4D0B3D038}" dt="2020-06-25T07:19:38.513" v="185" actId="22"/>
          <pc:sldLayoutMkLst>
            <pc:docMk/>
            <pc:sldMasterMk cId="2890863858" sldId="2147483677"/>
            <pc:sldLayoutMk cId="3161425750" sldId="2147483736"/>
          </pc:sldLayoutMkLst>
          <pc:picChg chg="add">
            <ac:chgData name="Swapnil Adsul" userId="23c231c3-8daf-461b-a017-fa22e81edbbf" providerId="ADAL" clId="{0138B528-8CF8-4FF2-BEAF-F1C4D0B3D038}" dt="2020-06-25T07:19:38.513" v="185" actId="22"/>
            <ac:picMkLst>
              <pc:docMk/>
              <pc:sldMasterMk cId="2890863858" sldId="2147483677"/>
              <pc:sldLayoutMk cId="3161425750" sldId="2147483736"/>
              <ac:picMk id="2" creationId="{3C5519C0-73E0-452F-A972-B6E9F33A764D}"/>
            </ac:picMkLst>
          </pc:picChg>
        </pc:sldLayoutChg>
        <pc:sldLayoutChg chg="addSp delSp modSp mod">
          <pc:chgData name="Swapnil Adsul" userId="23c231c3-8daf-461b-a017-fa22e81edbbf" providerId="ADAL" clId="{0138B528-8CF8-4FF2-BEAF-F1C4D0B3D038}" dt="2020-07-06T08:28:02.533" v="1444" actId="14826"/>
          <pc:sldLayoutMkLst>
            <pc:docMk/>
            <pc:sldMasterMk cId="2890863858" sldId="2147483677"/>
            <pc:sldLayoutMk cId="5188599" sldId="2147483737"/>
          </pc:sldLayoutMkLst>
          <pc:picChg chg="add mod">
            <ac:chgData name="Swapnil Adsul" userId="23c231c3-8daf-461b-a017-fa22e81edbbf" providerId="ADAL" clId="{0138B528-8CF8-4FF2-BEAF-F1C4D0B3D038}" dt="2020-07-06T08:28:02.533" v="1444" actId="14826"/>
            <ac:picMkLst>
              <pc:docMk/>
              <pc:sldMasterMk cId="2890863858" sldId="2147483677"/>
              <pc:sldLayoutMk cId="5188599" sldId="2147483737"/>
              <ac:picMk id="2" creationId="{E8E22830-660C-4D8E-AF9E-CDE704277967}"/>
            </ac:picMkLst>
          </pc:picChg>
          <pc:picChg chg="add del">
            <ac:chgData name="Swapnil Adsul" userId="23c231c3-8daf-461b-a017-fa22e81edbbf" providerId="ADAL" clId="{0138B528-8CF8-4FF2-BEAF-F1C4D0B3D038}" dt="2020-06-25T07:19:13.287" v="176" actId="22"/>
            <ac:picMkLst>
              <pc:docMk/>
              <pc:sldMasterMk cId="2890863858" sldId="2147483677"/>
              <pc:sldLayoutMk cId="5188599" sldId="2147483737"/>
              <ac:picMk id="2" creationId="{FCE00040-9720-44A2-9562-D84D0A2B3350}"/>
            </ac:picMkLst>
          </pc:picChg>
          <pc:picChg chg="add">
            <ac:chgData name="Swapnil Adsul" userId="23c231c3-8daf-461b-a017-fa22e81edbbf" providerId="ADAL" clId="{0138B528-8CF8-4FF2-BEAF-F1C4D0B3D038}" dt="2020-06-25T07:19:32.205" v="183" actId="22"/>
            <ac:picMkLst>
              <pc:docMk/>
              <pc:sldMasterMk cId="2890863858" sldId="2147483677"/>
              <pc:sldLayoutMk cId="5188599" sldId="2147483737"/>
              <ac:picMk id="3" creationId="{2AC5A05E-1D4B-4A38-B75D-58B4EF180D12}"/>
            </ac:picMkLst>
          </pc:picChg>
        </pc:sldLayoutChg>
        <pc:sldLayoutChg chg="delSp mod">
          <pc:chgData name="Swapnil Adsul" userId="23c231c3-8daf-461b-a017-fa22e81edbbf" providerId="ADAL" clId="{0138B528-8CF8-4FF2-BEAF-F1C4D0B3D038}" dt="2020-06-25T07:18:50.804" v="171" actId="478"/>
          <pc:sldLayoutMkLst>
            <pc:docMk/>
            <pc:sldMasterMk cId="2890863858" sldId="2147483677"/>
            <pc:sldLayoutMk cId="183625281" sldId="2147483738"/>
          </pc:sldLayoutMkLst>
          <pc:spChg chg="del">
            <ac:chgData name="Swapnil Adsul" userId="23c231c3-8daf-461b-a017-fa22e81edbbf" providerId="ADAL" clId="{0138B528-8CF8-4FF2-BEAF-F1C4D0B3D038}" dt="2020-06-25T07:18:50.804" v="171" actId="478"/>
            <ac:spMkLst>
              <pc:docMk/>
              <pc:sldMasterMk cId="2890863858" sldId="2147483677"/>
              <pc:sldLayoutMk cId="183625281" sldId="2147483738"/>
              <ac:spMk id="48" creationId="{00000000-0000-0000-0000-000000000000}"/>
            </ac:spMkLst>
          </pc:spChg>
        </pc:sldLayoutChg>
        <pc:sldLayoutChg chg="addSp delSp modSp mod">
          <pc:chgData name="Swapnil Adsul" userId="23c231c3-8daf-461b-a017-fa22e81edbbf" providerId="ADAL" clId="{0138B528-8CF8-4FF2-BEAF-F1C4D0B3D038}" dt="2020-07-06T05:56:44.729" v="1426" actId="14826"/>
          <pc:sldLayoutMkLst>
            <pc:docMk/>
            <pc:sldMasterMk cId="2890863858" sldId="2147483677"/>
            <pc:sldLayoutMk cId="2037052188" sldId="2147483739"/>
          </pc:sldLayoutMkLst>
          <pc:spChg chg="del">
            <ac:chgData name="Swapnil Adsul" userId="23c231c3-8daf-461b-a017-fa22e81edbbf" providerId="ADAL" clId="{0138B528-8CF8-4FF2-BEAF-F1C4D0B3D038}" dt="2020-06-25T07:19:00.545" v="173" actId="478"/>
            <ac:spMkLst>
              <pc:docMk/>
              <pc:sldMasterMk cId="2890863858" sldId="2147483677"/>
              <pc:sldLayoutMk cId="2037052188" sldId="2147483739"/>
              <ac:spMk id="48" creationId="{00000000-0000-0000-0000-000000000000}"/>
            </ac:spMkLst>
          </pc:spChg>
          <pc:picChg chg="add mod">
            <ac:chgData name="Swapnil Adsul" userId="23c231c3-8daf-461b-a017-fa22e81edbbf" providerId="ADAL" clId="{0138B528-8CF8-4FF2-BEAF-F1C4D0B3D038}" dt="2020-07-06T05:56:44.729" v="1426" actId="14826"/>
            <ac:picMkLst>
              <pc:docMk/>
              <pc:sldMasterMk cId="2890863858" sldId="2147483677"/>
              <pc:sldLayoutMk cId="2037052188" sldId="2147483739"/>
              <ac:picMk id="2" creationId="{ED1AA906-92F1-4D47-8E11-70D5BA002E26}"/>
            </ac:picMkLst>
          </pc:picChg>
        </pc:sldLayoutChg>
        <pc:sldLayoutChg chg="delSp mod">
          <pc:chgData name="Swapnil Adsul" userId="23c231c3-8daf-461b-a017-fa22e81edbbf" providerId="ADAL" clId="{0138B528-8CF8-4FF2-BEAF-F1C4D0B3D038}" dt="2020-06-25T07:19:07.084" v="174" actId="478"/>
          <pc:sldLayoutMkLst>
            <pc:docMk/>
            <pc:sldMasterMk cId="2890863858" sldId="2147483677"/>
            <pc:sldLayoutMk cId="3726180210" sldId="2147483740"/>
          </pc:sldLayoutMkLst>
          <pc:spChg chg="del">
            <ac:chgData name="Swapnil Adsul" userId="23c231c3-8daf-461b-a017-fa22e81edbbf" providerId="ADAL" clId="{0138B528-8CF8-4FF2-BEAF-F1C4D0B3D038}" dt="2020-06-25T07:19:07.084" v="174" actId="478"/>
            <ac:spMkLst>
              <pc:docMk/>
              <pc:sldMasterMk cId="2890863858" sldId="2147483677"/>
              <pc:sldLayoutMk cId="3726180210" sldId="2147483740"/>
              <ac:spMk id="48" creationId="{00000000-0000-0000-0000-000000000000}"/>
            </ac:spMkLst>
          </pc:spChg>
        </pc:sldLayoutChg>
        <pc:sldLayoutChg chg="addSp mod">
          <pc:chgData name="Swapnil Adsul" userId="23c231c3-8daf-461b-a017-fa22e81edbbf" providerId="ADAL" clId="{0138B528-8CF8-4FF2-BEAF-F1C4D0B3D038}" dt="2020-06-25T07:19:47.693" v="186" actId="22"/>
          <pc:sldLayoutMkLst>
            <pc:docMk/>
            <pc:sldMasterMk cId="2890863858" sldId="2147483677"/>
            <pc:sldLayoutMk cId="2946170688" sldId="2147483741"/>
          </pc:sldLayoutMkLst>
          <pc:picChg chg="add">
            <ac:chgData name="Swapnil Adsul" userId="23c231c3-8daf-461b-a017-fa22e81edbbf" providerId="ADAL" clId="{0138B528-8CF8-4FF2-BEAF-F1C4D0B3D038}" dt="2020-06-25T07:19:47.693" v="186" actId="22"/>
            <ac:picMkLst>
              <pc:docMk/>
              <pc:sldMasterMk cId="2890863858" sldId="2147483677"/>
              <pc:sldLayoutMk cId="2946170688" sldId="2147483741"/>
              <ac:picMk id="2" creationId="{327DC29F-771F-4B2A-B1A3-99C01D4E4B89}"/>
            </ac:picMkLst>
          </pc:picChg>
        </pc:sldLayoutChg>
        <pc:sldLayoutChg chg="addSp mod">
          <pc:chgData name="Swapnil Adsul" userId="23c231c3-8daf-461b-a017-fa22e81edbbf" providerId="ADAL" clId="{0138B528-8CF8-4FF2-BEAF-F1C4D0B3D038}" dt="2020-06-25T07:19:56.697" v="187" actId="22"/>
          <pc:sldLayoutMkLst>
            <pc:docMk/>
            <pc:sldMasterMk cId="2890863858" sldId="2147483677"/>
            <pc:sldLayoutMk cId="1855946603" sldId="2147483743"/>
          </pc:sldLayoutMkLst>
          <pc:picChg chg="add">
            <ac:chgData name="Swapnil Adsul" userId="23c231c3-8daf-461b-a017-fa22e81edbbf" providerId="ADAL" clId="{0138B528-8CF8-4FF2-BEAF-F1C4D0B3D038}" dt="2020-06-25T07:19:56.697" v="187" actId="22"/>
            <ac:picMkLst>
              <pc:docMk/>
              <pc:sldMasterMk cId="2890863858" sldId="2147483677"/>
              <pc:sldLayoutMk cId="1855946603" sldId="2147483743"/>
              <ac:picMk id="2" creationId="{19CDF483-7C05-4F11-969F-FAA4F803C18F}"/>
            </ac:picMkLst>
          </pc:picChg>
        </pc:sldLayoutChg>
      </pc:sldMasterChg>
    </pc:docChg>
  </pc:docChgLst>
  <pc:docChgLst>
    <pc:chgData name="Sanchea D'Souza" userId="6b457118-ad5b-40f6-8e91-c6d7b9e9e225" providerId="ADAL" clId="{7F17D730-DA24-44A2-9A2A-A6298CB0C577}"/>
    <pc:docChg chg="undo redo custSel modSld">
      <pc:chgData name="Sanchea D'Souza" userId="6b457118-ad5b-40f6-8e91-c6d7b9e9e225" providerId="ADAL" clId="{7F17D730-DA24-44A2-9A2A-A6298CB0C577}" dt="2020-07-31T06:25:12.249" v="1547" actId="20577"/>
      <pc:docMkLst>
        <pc:docMk/>
      </pc:docMkLst>
      <pc:sldChg chg="modNotesTx">
        <pc:chgData name="Sanchea D'Souza" userId="6b457118-ad5b-40f6-8e91-c6d7b9e9e225" providerId="ADAL" clId="{7F17D730-DA24-44A2-9A2A-A6298CB0C577}" dt="2020-07-31T06:21:10.656" v="1230" actId="20577"/>
        <pc:sldMkLst>
          <pc:docMk/>
          <pc:sldMk cId="0" sldId="327"/>
        </pc:sldMkLst>
      </pc:sldChg>
      <pc:sldChg chg="modSp mod delCm modNotesTx">
        <pc:chgData name="Sanchea D'Souza" userId="6b457118-ad5b-40f6-8e91-c6d7b9e9e225" providerId="ADAL" clId="{7F17D730-DA24-44A2-9A2A-A6298CB0C577}" dt="2020-07-31T05:47:35.731" v="169" actId="5793"/>
        <pc:sldMkLst>
          <pc:docMk/>
          <pc:sldMk cId="2104459084" sldId="541"/>
        </pc:sldMkLst>
        <pc:spChg chg="mod">
          <ac:chgData name="Sanchea D'Souza" userId="6b457118-ad5b-40f6-8e91-c6d7b9e9e225" providerId="ADAL" clId="{7F17D730-DA24-44A2-9A2A-A6298CB0C577}" dt="2020-07-31T05:46:14.196" v="158" actId="20577"/>
          <ac:spMkLst>
            <pc:docMk/>
            <pc:sldMk cId="2104459084" sldId="541"/>
            <ac:spMk id="2" creationId="{146219B1-3FAE-4648-A65B-DE4119E2652E}"/>
          </ac:spMkLst>
        </pc:spChg>
      </pc:sldChg>
      <pc:sldChg chg="delCm">
        <pc:chgData name="Sanchea D'Souza" userId="6b457118-ad5b-40f6-8e91-c6d7b9e9e225" providerId="ADAL" clId="{7F17D730-DA24-44A2-9A2A-A6298CB0C577}" dt="2020-07-31T05:30:59.608" v="116" actId="1592"/>
        <pc:sldMkLst>
          <pc:docMk/>
          <pc:sldMk cId="3049053312" sldId="545"/>
        </pc:sldMkLst>
      </pc:sldChg>
      <pc:sldChg chg="modSp modNotesTx">
        <pc:chgData name="Sanchea D'Souza" userId="6b457118-ad5b-40f6-8e91-c6d7b9e9e225" providerId="ADAL" clId="{7F17D730-DA24-44A2-9A2A-A6298CB0C577}" dt="2020-07-31T06:12:28.649" v="865" actId="20577"/>
        <pc:sldMkLst>
          <pc:docMk/>
          <pc:sldMk cId="1020804556" sldId="547"/>
        </pc:sldMkLst>
        <pc:spChg chg="mod">
          <ac:chgData name="Sanchea D'Souza" userId="6b457118-ad5b-40f6-8e91-c6d7b9e9e225" providerId="ADAL" clId="{7F17D730-DA24-44A2-9A2A-A6298CB0C577}" dt="2020-07-31T06:12:05.664" v="863" actId="20577"/>
          <ac:spMkLst>
            <pc:docMk/>
            <pc:sldMk cId="1020804556" sldId="547"/>
            <ac:spMk id="3" creationId="{22C1CD9B-2BAE-4CD4-AC87-4D2758249FFC}"/>
          </ac:spMkLst>
        </pc:spChg>
      </pc:sldChg>
      <pc:sldChg chg="modSp mod delCm modNotesTx">
        <pc:chgData name="Sanchea D'Souza" userId="6b457118-ad5b-40f6-8e91-c6d7b9e9e225" providerId="ADAL" clId="{7F17D730-DA24-44A2-9A2A-A6298CB0C577}" dt="2020-07-31T05:57:48.033" v="501" actId="20577"/>
        <pc:sldMkLst>
          <pc:docMk/>
          <pc:sldMk cId="2695438038" sldId="548"/>
        </pc:sldMkLst>
        <pc:spChg chg="mod">
          <ac:chgData name="Sanchea D'Souza" userId="6b457118-ad5b-40f6-8e91-c6d7b9e9e225" providerId="ADAL" clId="{7F17D730-DA24-44A2-9A2A-A6298CB0C577}" dt="2020-07-31T05:57:06.105" v="470" actId="20577"/>
          <ac:spMkLst>
            <pc:docMk/>
            <pc:sldMk cId="2695438038" sldId="548"/>
            <ac:spMk id="2" creationId="{6912458D-0848-4781-A45C-544D90DFEAA0}"/>
          </ac:spMkLst>
        </pc:spChg>
      </pc:sldChg>
      <pc:sldChg chg="modSp mod delCm modNotesTx">
        <pc:chgData name="Sanchea D'Souza" userId="6b457118-ad5b-40f6-8e91-c6d7b9e9e225" providerId="ADAL" clId="{7F17D730-DA24-44A2-9A2A-A6298CB0C577}" dt="2020-07-31T06:11:18.826" v="862" actId="20577"/>
        <pc:sldMkLst>
          <pc:docMk/>
          <pc:sldMk cId="3537858257" sldId="549"/>
        </pc:sldMkLst>
        <pc:spChg chg="mod">
          <ac:chgData name="Sanchea D'Souza" userId="6b457118-ad5b-40f6-8e91-c6d7b9e9e225" providerId="ADAL" clId="{7F17D730-DA24-44A2-9A2A-A6298CB0C577}" dt="2020-07-31T06:09:59.261" v="753" actId="20577"/>
          <ac:spMkLst>
            <pc:docMk/>
            <pc:sldMk cId="3537858257" sldId="549"/>
            <ac:spMk id="43" creationId="{A1F78DA1-C9F9-4BE0-85B2-17791FF94D70}"/>
          </ac:spMkLst>
        </pc:spChg>
      </pc:sldChg>
      <pc:sldChg chg="delCm modNotesTx">
        <pc:chgData name="Sanchea D'Souza" userId="6b457118-ad5b-40f6-8e91-c6d7b9e9e225" providerId="ADAL" clId="{7F17D730-DA24-44A2-9A2A-A6298CB0C577}" dt="2020-07-31T06:25:12.249" v="1547" actId="20577"/>
        <pc:sldMkLst>
          <pc:docMk/>
          <pc:sldMk cId="3308844987" sldId="550"/>
        </pc:sldMkLst>
      </pc:sldChg>
      <pc:sldChg chg="delCm modNotesTx">
        <pc:chgData name="Sanchea D'Souza" userId="6b457118-ad5b-40f6-8e91-c6d7b9e9e225" providerId="ADAL" clId="{7F17D730-DA24-44A2-9A2A-A6298CB0C577}" dt="2020-07-31T05:29:19.146" v="114" actId="20577"/>
        <pc:sldMkLst>
          <pc:docMk/>
          <pc:sldMk cId="370962094" sldId="552"/>
        </pc:sldMkLst>
      </pc:sldChg>
      <pc:sldChg chg="modSp mod delCm modNotesTx">
        <pc:chgData name="Sanchea D'Souza" userId="6b457118-ad5b-40f6-8e91-c6d7b9e9e225" providerId="ADAL" clId="{7F17D730-DA24-44A2-9A2A-A6298CB0C577}" dt="2020-07-31T05:24:47.153" v="62" actId="20577"/>
        <pc:sldMkLst>
          <pc:docMk/>
          <pc:sldMk cId="2733158050" sldId="556"/>
        </pc:sldMkLst>
        <pc:spChg chg="mod">
          <ac:chgData name="Sanchea D'Souza" userId="6b457118-ad5b-40f6-8e91-c6d7b9e9e225" providerId="ADAL" clId="{7F17D730-DA24-44A2-9A2A-A6298CB0C577}" dt="2020-07-31T05:24:21.387" v="60" actId="20577"/>
          <ac:spMkLst>
            <pc:docMk/>
            <pc:sldMk cId="2733158050" sldId="556"/>
            <ac:spMk id="5" creationId="{F0FD1123-9BF5-4B73-A320-57A8D8273FE0}"/>
          </ac:spMkLst>
        </pc:spChg>
      </pc:sldChg>
      <pc:sldChg chg="delCm">
        <pc:chgData name="Sanchea D'Souza" userId="6b457118-ad5b-40f6-8e91-c6d7b9e9e225" providerId="ADAL" clId="{7F17D730-DA24-44A2-9A2A-A6298CB0C577}" dt="2020-07-31T05:23:14.443" v="57" actId="1592"/>
        <pc:sldMkLst>
          <pc:docMk/>
          <pc:sldMk cId="3256545656" sldId="558"/>
        </pc:sldMkLst>
      </pc:sldChg>
      <pc:sldChg chg="delCm modNotesTx">
        <pc:chgData name="Sanchea D'Souza" userId="6b457118-ad5b-40f6-8e91-c6d7b9e9e225" providerId="ADAL" clId="{7F17D730-DA24-44A2-9A2A-A6298CB0C577}" dt="2020-07-31T05:23:02.441" v="56" actId="20577"/>
        <pc:sldMkLst>
          <pc:docMk/>
          <pc:sldMk cId="1756175797" sldId="559"/>
        </pc:sldMkLst>
      </pc:sldChg>
      <pc:sldChg chg="modNotesTx">
        <pc:chgData name="Sanchea D'Souza" userId="6b457118-ad5b-40f6-8e91-c6d7b9e9e225" providerId="ADAL" clId="{7F17D730-DA24-44A2-9A2A-A6298CB0C577}" dt="2020-07-31T05:22:14.705" v="52" actId="20577"/>
        <pc:sldMkLst>
          <pc:docMk/>
          <pc:sldMk cId="656608909" sldId="560"/>
        </pc:sldMkLst>
      </pc:sldChg>
      <pc:sldChg chg="modNotesTx">
        <pc:chgData name="Sanchea D'Souza" userId="6b457118-ad5b-40f6-8e91-c6d7b9e9e225" providerId="ADAL" clId="{7F17D730-DA24-44A2-9A2A-A6298CB0C577}" dt="2020-07-31T05:18:19.486" v="42" actId="20577"/>
        <pc:sldMkLst>
          <pc:docMk/>
          <pc:sldMk cId="2834888851" sldId="561"/>
        </pc:sldMkLst>
      </pc:sldChg>
      <pc:sldChg chg="modSp mod modNotesTx">
        <pc:chgData name="Sanchea D'Souza" userId="6b457118-ad5b-40f6-8e91-c6d7b9e9e225" providerId="ADAL" clId="{7F17D730-DA24-44A2-9A2A-A6298CB0C577}" dt="2020-07-31T05:28:57.865" v="111" actId="20577"/>
        <pc:sldMkLst>
          <pc:docMk/>
          <pc:sldMk cId="732277670" sldId="562"/>
        </pc:sldMkLst>
        <pc:spChg chg="mod">
          <ac:chgData name="Sanchea D'Souza" userId="6b457118-ad5b-40f6-8e91-c6d7b9e9e225" providerId="ADAL" clId="{7F17D730-DA24-44A2-9A2A-A6298CB0C577}" dt="2020-07-31T05:28:01.621" v="97" actId="20577"/>
          <ac:spMkLst>
            <pc:docMk/>
            <pc:sldMk cId="732277670" sldId="562"/>
            <ac:spMk id="2" creationId="{91C833A0-822E-4CF2-BC44-4D4237BF3FC4}"/>
          </ac:spMkLst>
        </pc:spChg>
      </pc:sldChg>
      <pc:sldChg chg="delCm modNotesTx">
        <pc:chgData name="Sanchea D'Souza" userId="6b457118-ad5b-40f6-8e91-c6d7b9e9e225" providerId="ADAL" clId="{7F17D730-DA24-44A2-9A2A-A6298CB0C577}" dt="2020-07-31T05:48:34.236" v="174" actId="20577"/>
        <pc:sldMkLst>
          <pc:docMk/>
          <pc:sldMk cId="328756860" sldId="563"/>
        </pc:sldMkLst>
      </pc:sldChg>
      <pc:sldChg chg="modNotesTx">
        <pc:chgData name="Sanchea D'Souza" userId="6b457118-ad5b-40f6-8e91-c6d7b9e9e225" providerId="ADAL" clId="{7F17D730-DA24-44A2-9A2A-A6298CB0C577}" dt="2020-07-31T05:52:03.085" v="350" actId="20577"/>
        <pc:sldMkLst>
          <pc:docMk/>
          <pc:sldMk cId="3348589989" sldId="566"/>
        </pc:sldMkLst>
      </pc:sldChg>
      <pc:sldChg chg="modSp mod modNotesTx">
        <pc:chgData name="Sanchea D'Souza" userId="6b457118-ad5b-40f6-8e91-c6d7b9e9e225" providerId="ADAL" clId="{7F17D730-DA24-44A2-9A2A-A6298CB0C577}" dt="2020-07-31T05:54:07.138" v="366" actId="20577"/>
        <pc:sldMkLst>
          <pc:docMk/>
          <pc:sldMk cId="923056110" sldId="567"/>
        </pc:sldMkLst>
        <pc:spChg chg="mod">
          <ac:chgData name="Sanchea D'Souza" userId="6b457118-ad5b-40f6-8e91-c6d7b9e9e225" providerId="ADAL" clId="{7F17D730-DA24-44A2-9A2A-A6298CB0C577}" dt="2020-07-31T05:53:31.630" v="360" actId="20577"/>
          <ac:spMkLst>
            <pc:docMk/>
            <pc:sldMk cId="923056110" sldId="567"/>
            <ac:spMk id="5" creationId="{513BD271-7027-458F-AB89-BCFA29C79B84}"/>
          </ac:spMkLst>
        </pc:spChg>
      </pc:sldChg>
      <pc:sldChg chg="delCm modNotesTx">
        <pc:chgData name="Sanchea D'Souza" userId="6b457118-ad5b-40f6-8e91-c6d7b9e9e225" providerId="ADAL" clId="{7F17D730-DA24-44A2-9A2A-A6298CB0C577}" dt="2020-07-31T05:58:49.810" v="508" actId="20577"/>
        <pc:sldMkLst>
          <pc:docMk/>
          <pc:sldMk cId="3979503593" sldId="569"/>
        </pc:sldMkLst>
      </pc:sldChg>
      <pc:sldChg chg="modNotesTx">
        <pc:chgData name="Sanchea D'Souza" userId="6b457118-ad5b-40f6-8e91-c6d7b9e9e225" providerId="ADAL" clId="{7F17D730-DA24-44A2-9A2A-A6298CB0C577}" dt="2020-07-31T05:56:20.864" v="464" actId="20577"/>
        <pc:sldMkLst>
          <pc:docMk/>
          <pc:sldMk cId="1665350756" sldId="571"/>
        </pc:sldMkLst>
      </pc:sldChg>
      <pc:sldChg chg="delCm">
        <pc:chgData name="Sanchea D'Souza" userId="6b457118-ad5b-40f6-8e91-c6d7b9e9e225" providerId="ADAL" clId="{7F17D730-DA24-44A2-9A2A-A6298CB0C577}" dt="2020-07-31T05:56:37.765" v="465" actId="1592"/>
        <pc:sldMkLst>
          <pc:docMk/>
          <pc:sldMk cId="1312678369" sldId="572"/>
        </pc:sldMkLst>
      </pc:sldChg>
      <pc:sldChg chg="modNotesTx">
        <pc:chgData name="Sanchea D'Souza" userId="6b457118-ad5b-40f6-8e91-c6d7b9e9e225" providerId="ADAL" clId="{7F17D730-DA24-44A2-9A2A-A6298CB0C577}" dt="2020-07-31T05:59:26.686" v="509" actId="20577"/>
        <pc:sldMkLst>
          <pc:docMk/>
          <pc:sldMk cId="3095886319" sldId="573"/>
        </pc:sldMkLst>
      </pc:sldChg>
      <pc:sldChg chg="delCm modNotesTx">
        <pc:chgData name="Sanchea D'Souza" userId="6b457118-ad5b-40f6-8e91-c6d7b9e9e225" providerId="ADAL" clId="{7F17D730-DA24-44A2-9A2A-A6298CB0C577}" dt="2020-07-31T05:21:42.533" v="50" actId="20577"/>
        <pc:sldMkLst>
          <pc:docMk/>
          <pc:sldMk cId="292574246" sldId="575"/>
        </pc:sldMkLst>
      </pc:sldChg>
      <pc:sldChg chg="modSp mod delCm">
        <pc:chgData name="Sanchea D'Souza" userId="6b457118-ad5b-40f6-8e91-c6d7b9e9e225" providerId="ADAL" clId="{7F17D730-DA24-44A2-9A2A-A6298CB0C577}" dt="2020-07-31T05:31:47.180" v="135" actId="20577"/>
        <pc:sldMkLst>
          <pc:docMk/>
          <pc:sldMk cId="3376047364" sldId="576"/>
        </pc:sldMkLst>
        <pc:spChg chg="mod">
          <ac:chgData name="Sanchea D'Souza" userId="6b457118-ad5b-40f6-8e91-c6d7b9e9e225" providerId="ADAL" clId="{7F17D730-DA24-44A2-9A2A-A6298CB0C577}" dt="2020-07-31T05:31:39.246" v="131" actId="20577"/>
          <ac:spMkLst>
            <pc:docMk/>
            <pc:sldMk cId="3376047364" sldId="576"/>
            <ac:spMk id="2" creationId="{3A91DE45-BD5E-4324-912C-D3AE28C914E6}"/>
          </ac:spMkLst>
        </pc:spChg>
        <pc:spChg chg="mod">
          <ac:chgData name="Sanchea D'Souza" userId="6b457118-ad5b-40f6-8e91-c6d7b9e9e225" providerId="ADAL" clId="{7F17D730-DA24-44A2-9A2A-A6298CB0C577}" dt="2020-07-31T05:31:47.180" v="135" actId="20577"/>
          <ac:spMkLst>
            <pc:docMk/>
            <pc:sldMk cId="3376047364" sldId="576"/>
            <ac:spMk id="5" creationId="{DDE70672-E8B4-42DB-A5AA-DCA33F8A2FAE}"/>
          </ac:spMkLst>
        </pc:spChg>
      </pc:sldChg>
      <pc:sldChg chg="modSp mod modNotesTx">
        <pc:chgData name="Sanchea D'Souza" userId="6b457118-ad5b-40f6-8e91-c6d7b9e9e225" providerId="ADAL" clId="{7F17D730-DA24-44A2-9A2A-A6298CB0C577}" dt="2020-07-31T05:45:13.165" v="150" actId="20577"/>
        <pc:sldMkLst>
          <pc:docMk/>
          <pc:sldMk cId="2618178574" sldId="577"/>
        </pc:sldMkLst>
        <pc:spChg chg="mod">
          <ac:chgData name="Sanchea D'Souza" userId="6b457118-ad5b-40f6-8e91-c6d7b9e9e225" providerId="ADAL" clId="{7F17D730-DA24-44A2-9A2A-A6298CB0C577}" dt="2020-07-31T05:32:04.507" v="137" actId="20577"/>
          <ac:spMkLst>
            <pc:docMk/>
            <pc:sldMk cId="2618178574" sldId="577"/>
            <ac:spMk id="6" creationId="{AA0C958E-C126-4ED8-B89F-524C7454F66C}"/>
          </ac:spMkLst>
        </pc:spChg>
      </pc:sldChg>
      <pc:sldChg chg="modNotesTx">
        <pc:chgData name="Sanchea D'Souza" userId="6b457118-ad5b-40f6-8e91-c6d7b9e9e225" providerId="ADAL" clId="{7F17D730-DA24-44A2-9A2A-A6298CB0C577}" dt="2020-07-31T06:09:31.403" v="742" actId="20577"/>
        <pc:sldMkLst>
          <pc:docMk/>
          <pc:sldMk cId="3325361790" sldId="581"/>
        </pc:sldMkLst>
      </pc:sldChg>
      <pc:sldChg chg="delCm modNotesTx">
        <pc:chgData name="Sanchea D'Souza" userId="6b457118-ad5b-40f6-8e91-c6d7b9e9e225" providerId="ADAL" clId="{7F17D730-DA24-44A2-9A2A-A6298CB0C577}" dt="2020-07-31T06:03:42.757" v="531" actId="20577"/>
        <pc:sldMkLst>
          <pc:docMk/>
          <pc:sldMk cId="3802688543" sldId="582"/>
        </pc:sldMkLst>
      </pc:sldChg>
      <pc:sldChg chg="modNotesTx">
        <pc:chgData name="Sanchea D'Souza" userId="6b457118-ad5b-40f6-8e91-c6d7b9e9e225" providerId="ADAL" clId="{7F17D730-DA24-44A2-9A2A-A6298CB0C577}" dt="2020-07-31T06:01:05.285" v="523" actId="20577"/>
        <pc:sldMkLst>
          <pc:docMk/>
          <pc:sldMk cId="1854818117" sldId="583"/>
        </pc:sldMkLst>
      </pc:sldChg>
      <pc:sldChg chg="modNotesTx">
        <pc:chgData name="Sanchea D'Souza" userId="6b457118-ad5b-40f6-8e91-c6d7b9e9e225" providerId="ADAL" clId="{7F17D730-DA24-44A2-9A2A-A6298CB0C577}" dt="2020-07-31T06:17:22.684" v="1012" actId="20577"/>
        <pc:sldMkLst>
          <pc:docMk/>
          <pc:sldMk cId="1007073312" sldId="584"/>
        </pc:sldMkLst>
      </pc:sldChg>
      <pc:sldChg chg="modNotesTx">
        <pc:chgData name="Sanchea D'Souza" userId="6b457118-ad5b-40f6-8e91-c6d7b9e9e225" providerId="ADAL" clId="{7F17D730-DA24-44A2-9A2A-A6298CB0C577}" dt="2020-07-31T05:50:06.871" v="179" actId="20577"/>
        <pc:sldMkLst>
          <pc:docMk/>
          <pc:sldMk cId="3221101522" sldId="585"/>
        </pc:sldMkLst>
      </pc:sldChg>
      <pc:sldChg chg="modNotesTx">
        <pc:chgData name="Sanchea D'Souza" userId="6b457118-ad5b-40f6-8e91-c6d7b9e9e225" providerId="ADAL" clId="{7F17D730-DA24-44A2-9A2A-A6298CB0C577}" dt="2020-07-31T05:52:58.076" v="359" actId="20577"/>
        <pc:sldMkLst>
          <pc:docMk/>
          <pc:sldMk cId="3330709465" sldId="591"/>
        </pc:sldMkLst>
      </pc:sldChg>
      <pc:sldChg chg="modNotesTx">
        <pc:chgData name="Sanchea D'Souza" userId="6b457118-ad5b-40f6-8e91-c6d7b9e9e225" providerId="ADAL" clId="{7F17D730-DA24-44A2-9A2A-A6298CB0C577}" dt="2020-07-31T06:15:22.247" v="988" actId="20577"/>
        <pc:sldMkLst>
          <pc:docMk/>
          <pc:sldMk cId="3143993243" sldId="592"/>
        </pc:sldMkLst>
      </pc:sldChg>
      <pc:sldChg chg="modSp mod modNotesTx">
        <pc:chgData name="Sanchea D'Souza" userId="6b457118-ad5b-40f6-8e91-c6d7b9e9e225" providerId="ADAL" clId="{7F17D730-DA24-44A2-9A2A-A6298CB0C577}" dt="2020-07-31T06:22:52.479" v="1305" actId="20577"/>
        <pc:sldMkLst>
          <pc:docMk/>
          <pc:sldMk cId="930077661" sldId="594"/>
        </pc:sldMkLst>
        <pc:spChg chg="mod">
          <ac:chgData name="Sanchea D'Souza" userId="6b457118-ad5b-40f6-8e91-c6d7b9e9e225" providerId="ADAL" clId="{7F17D730-DA24-44A2-9A2A-A6298CB0C577}" dt="2020-07-31T06:21:24.006" v="1234" actId="20577"/>
          <ac:spMkLst>
            <pc:docMk/>
            <pc:sldMk cId="930077661" sldId="594"/>
            <ac:spMk id="8" creationId="{4974A832-D0E8-4D90-82CA-3CA4D164C630}"/>
          </ac:spMkLst>
        </pc:spChg>
        <pc:spChg chg="mod">
          <ac:chgData name="Sanchea D'Souza" userId="6b457118-ad5b-40f6-8e91-c6d7b9e9e225" providerId="ADAL" clId="{7F17D730-DA24-44A2-9A2A-A6298CB0C577}" dt="2020-07-31T06:21:36.718" v="1236" actId="20577"/>
          <ac:spMkLst>
            <pc:docMk/>
            <pc:sldMk cId="930077661" sldId="594"/>
            <ac:spMk id="31" creationId="{7C30D2DD-B14D-4559-ADE6-D346A6F110E0}"/>
          </ac:spMkLst>
        </pc:spChg>
      </pc:sldChg>
      <pc:sldChg chg="modSp mod modNotesTx">
        <pc:chgData name="Sanchea D'Souza" userId="6b457118-ad5b-40f6-8e91-c6d7b9e9e225" providerId="ADAL" clId="{7F17D730-DA24-44A2-9A2A-A6298CB0C577}" dt="2020-07-31T06:16:28.546" v="992" actId="20577"/>
        <pc:sldMkLst>
          <pc:docMk/>
          <pc:sldMk cId="4143872507" sldId="595"/>
        </pc:sldMkLst>
        <pc:spChg chg="mod">
          <ac:chgData name="Sanchea D'Souza" userId="6b457118-ad5b-40f6-8e91-c6d7b9e9e225" providerId="ADAL" clId="{7F17D730-DA24-44A2-9A2A-A6298CB0C577}" dt="2020-07-31T06:16:07.979" v="989" actId="20577"/>
          <ac:spMkLst>
            <pc:docMk/>
            <pc:sldMk cId="4143872507" sldId="595"/>
            <ac:spMk id="29" creationId="{6A389BAD-346C-4CB5-B56E-F5EAD47E58E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607B06-045B-4E35-A0F3-F7E92F09E5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1581490-A838-457D-9306-CC7C3DCA04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02D490-444F-4C56-BD6D-95F4E0D49EFA}" type="datetimeFigureOut">
              <a:rPr lang="en-GB" smtClean="0"/>
              <a:t>25/11/2020</a:t>
            </a:fld>
            <a:endParaRPr lang="en-GB"/>
          </a:p>
        </p:txBody>
      </p:sp>
      <p:sp>
        <p:nvSpPr>
          <p:cNvPr id="4" name="Footer Placeholder 3">
            <a:extLst>
              <a:ext uri="{FF2B5EF4-FFF2-40B4-BE49-F238E27FC236}">
                <a16:creationId xmlns:a16="http://schemas.microsoft.com/office/drawing/2014/main" id="{A8D833DF-2AAD-4564-9C53-436BC1DD46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091041B-7415-47DC-971B-4C9AA7F5DE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43F098-D7F1-4785-8135-7CA4CC888767}" type="slidenum">
              <a:rPr lang="en-GB" smtClean="0"/>
              <a:t>‹#›</a:t>
            </a:fld>
            <a:endParaRPr lang="en-GB"/>
          </a:p>
        </p:txBody>
      </p:sp>
    </p:spTree>
    <p:extLst>
      <p:ext uri="{BB962C8B-B14F-4D97-AF65-F5344CB8AC3E}">
        <p14:creationId xmlns:p14="http://schemas.microsoft.com/office/powerpoint/2010/main" val="1154560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387701666"/>
      </p:ext>
    </p:extLst>
  </p:cSld>
  <p:clrMap bg1="lt1" tx1="dk1" bg2="lt2" tx2="dk2" accent1="accent1" accent2="accent2" accent3="accent3" accent4="accent4" accent5="accent5" accent6="accent6" hlink="hlink" folHlink="folHlink"/>
  <p:notesStyle>
    <a:lvl1pPr defTabSz="1219200" latinLnBrk="0">
      <a:defRPr sz="1600">
        <a:latin typeface="+mn-lt"/>
        <a:ea typeface="+mn-ea"/>
        <a:cs typeface="+mn-cs"/>
        <a:sym typeface="FreightSansLFPro Medium"/>
      </a:defRPr>
    </a:lvl1pPr>
    <a:lvl2pPr indent="228600" defTabSz="1219200" latinLnBrk="0">
      <a:defRPr sz="1600">
        <a:latin typeface="+mn-lt"/>
        <a:ea typeface="+mn-ea"/>
        <a:cs typeface="+mn-cs"/>
        <a:sym typeface="FreightSansLFPro Medium"/>
      </a:defRPr>
    </a:lvl2pPr>
    <a:lvl3pPr indent="457200" defTabSz="1219200" latinLnBrk="0">
      <a:defRPr sz="1600">
        <a:latin typeface="+mn-lt"/>
        <a:ea typeface="+mn-ea"/>
        <a:cs typeface="+mn-cs"/>
        <a:sym typeface="FreightSansLFPro Medium"/>
      </a:defRPr>
    </a:lvl3pPr>
    <a:lvl4pPr indent="685800" defTabSz="1219200" latinLnBrk="0">
      <a:defRPr sz="1600">
        <a:latin typeface="+mn-lt"/>
        <a:ea typeface="+mn-ea"/>
        <a:cs typeface="+mn-cs"/>
        <a:sym typeface="FreightSansLFPro Medium"/>
      </a:defRPr>
    </a:lvl4pPr>
    <a:lvl5pPr indent="914400" defTabSz="1219200" latinLnBrk="0">
      <a:defRPr sz="1600">
        <a:latin typeface="+mn-lt"/>
        <a:ea typeface="+mn-ea"/>
        <a:cs typeface="+mn-cs"/>
        <a:sym typeface="FreightSansLFPro Medium"/>
      </a:defRPr>
    </a:lvl5pPr>
    <a:lvl6pPr indent="1143000" defTabSz="1219200" latinLnBrk="0">
      <a:defRPr sz="1600">
        <a:latin typeface="+mn-lt"/>
        <a:ea typeface="+mn-ea"/>
        <a:cs typeface="+mn-cs"/>
        <a:sym typeface="FreightSansLFPro Medium"/>
      </a:defRPr>
    </a:lvl6pPr>
    <a:lvl7pPr indent="1371600" defTabSz="1219200" latinLnBrk="0">
      <a:defRPr sz="1600">
        <a:latin typeface="+mn-lt"/>
        <a:ea typeface="+mn-ea"/>
        <a:cs typeface="+mn-cs"/>
        <a:sym typeface="FreightSansLFPro Medium"/>
      </a:defRPr>
    </a:lvl7pPr>
    <a:lvl8pPr indent="1600200" defTabSz="1219200" latinLnBrk="0">
      <a:defRPr sz="1600">
        <a:latin typeface="+mn-lt"/>
        <a:ea typeface="+mn-ea"/>
        <a:cs typeface="+mn-cs"/>
        <a:sym typeface="FreightSansLFPro Medium"/>
      </a:defRPr>
    </a:lvl8pPr>
    <a:lvl9pPr indent="1828800" defTabSz="1219200" latinLnBrk="0">
      <a:defRPr sz="1600">
        <a:latin typeface="+mn-lt"/>
        <a:ea typeface="+mn-ea"/>
        <a:cs typeface="+mn-cs"/>
        <a:sym typeface="FreightSansLFPro Medium"/>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elp/188118808357379"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lvl="0" indent="-285750" rtl="0">
              <a:buFont typeface="Arial" panose="020B0604020202020204" pitchFamily="34" charset="0"/>
              <a:buChar char="•"/>
            </a:pPr>
            <a:r>
              <a:rPr lang="bn-IN" sz="1200" b="0" i="0" u="none" strike="noStrike" dirty="0">
                <a:effectLst/>
                <a:latin typeface="Arial" panose="020B0604020202020204" pitchFamily="34" charset="0"/>
                <a:ea typeface="+mn-ea"/>
                <a:cs typeface="Arial" panose="020B0604020202020204" pitchFamily="34" charset="0"/>
                <a:sym typeface="FreightSansLFPro"/>
              </a:rPr>
              <a:t>সকলকে স্বাগতম জানান এবং তাদের আসনে বসতে বলুন</a:t>
            </a:r>
          </a:p>
          <a:p>
            <a:pPr marL="285750" lvl="0" indent="-285750" rtl="0">
              <a:buFont typeface="Arial" panose="020B0604020202020204" pitchFamily="34" charset="0"/>
              <a:buChar char="•"/>
            </a:pPr>
            <a:r>
              <a:rPr lang="bn-IN" sz="1200" b="0" i="0" u="none" strike="noStrike" dirty="0">
                <a:effectLst/>
                <a:latin typeface="Arial" panose="020B0604020202020204" pitchFamily="34" charset="0"/>
                <a:ea typeface="+mn-ea"/>
                <a:cs typeface="Arial" panose="020B0604020202020204" pitchFamily="34" charset="0"/>
                <a:sym typeface="FreightSansLFPro"/>
              </a:rPr>
              <a:t>সবাই বসে পড়লে পরবর্তী স্লাইডে ক্লিক করুন</a:t>
            </a:r>
          </a:p>
          <a:p>
            <a:endParaRPr lang="en-GB" dirty="0"/>
          </a:p>
        </p:txBody>
      </p:sp>
    </p:spTree>
    <p:extLst>
      <p:ext uri="{BB962C8B-B14F-4D97-AF65-F5344CB8AC3E}">
        <p14:creationId xmlns:p14="http://schemas.microsoft.com/office/powerpoint/2010/main" val="1555209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b="0" dirty="0">
                <a:latin typeface="Arial"/>
                <a:cs typeface="Arial"/>
              </a:rPr>
              <a:t>সুতরাং</a:t>
            </a:r>
            <a:r>
              <a:rPr lang="bn-IN" sz="1200" dirty="0">
                <a:latin typeface="Arial"/>
                <a:cs typeface="Arial"/>
              </a:rPr>
              <a:t>,</a:t>
            </a:r>
            <a:r>
              <a:rPr lang="bn-IN" sz="1200" b="0" dirty="0">
                <a:latin typeface="Arial"/>
                <a:cs typeface="Arial"/>
              </a:rPr>
              <a:t> সংক্ষেপে - আমাদের এই </a:t>
            </a:r>
            <a:r>
              <a:rPr lang="bn-IN" sz="1200" dirty="0">
                <a:latin typeface="Arial"/>
                <a:cs typeface="Arial"/>
              </a:rPr>
              <a:t>বিষয়গুলি সম্পর্কে সচেতন থাকতে হবে যা আমাদের বিশ্বাস এবং চিন্তাকে</a:t>
            </a:r>
            <a:r>
              <a:rPr lang="bn-IN" sz="1200" b="0" dirty="0">
                <a:latin typeface="Arial"/>
                <a:cs typeface="Arial"/>
              </a:rPr>
              <a:t> আকার দেয়।</a:t>
            </a:r>
            <a:r>
              <a:rPr lang="bn-IN" sz="1200" dirty="0">
                <a:latin typeface="Arial"/>
                <a:cs typeface="Arial"/>
              </a:rPr>
              <a:t> </a:t>
            </a:r>
          </a:p>
          <a:p>
            <a:pPr marL="285750" indent="-285750" rtl="0">
              <a:buFont typeface="Arial" panose="020B0604020202020204" pitchFamily="34" charset="0"/>
              <a:buChar char="•"/>
            </a:pPr>
            <a:r>
              <a:rPr lang="bn-IN" sz="1200" b="0" dirty="0">
                <a:latin typeface="Arial"/>
                <a:cs typeface="Arial"/>
              </a:rPr>
              <a:t>জ্ঞান বিনিময় করা স্বাভাবিক এবং বিশেষত সেই লোকেদের কাছ থেকে যাদের আমরা বিশ্বাসের উপাদান গুলো বেছে  নেই ।</a:t>
            </a:r>
            <a:r>
              <a:rPr lang="bn-IN" sz="1200" dirty="0">
                <a:latin typeface="Arial"/>
                <a:cs typeface="Arial"/>
              </a:rPr>
              <a:t> </a:t>
            </a:r>
          </a:p>
          <a:p>
            <a:pPr marL="285750" indent="-285750" rtl="0">
              <a:buFont typeface="Arial" panose="020B0604020202020204" pitchFamily="34" charset="0"/>
              <a:buChar char="•"/>
            </a:pPr>
            <a:r>
              <a:rPr lang="bn-IN" sz="1200" dirty="0">
                <a:latin typeface="Arial"/>
                <a:cs typeface="Arial"/>
              </a:rPr>
              <a:t>কিন্তু যতক্ষণ</a:t>
            </a:r>
            <a:r>
              <a:rPr lang="bn-IN" sz="1200" b="0" dirty="0">
                <a:latin typeface="Arial"/>
                <a:ea typeface="FreightSansLFPro"/>
                <a:cs typeface="Arial"/>
                <a:sym typeface="FreightSansLFPro"/>
              </a:rPr>
              <a:t> আমরা আমাদের </a:t>
            </a:r>
            <a:r>
              <a:rPr lang="bn-IN" sz="1200" b="0" dirty="0">
                <a:latin typeface="Arial"/>
                <a:cs typeface="Arial"/>
              </a:rPr>
              <a:t>পক্ষপাতিত্ব সম্পর্কে </a:t>
            </a:r>
            <a:r>
              <a:rPr lang="bn-IN" sz="1200" b="0" dirty="0">
                <a:latin typeface="Arial"/>
                <a:ea typeface="FreightSansLFPro"/>
                <a:cs typeface="Arial"/>
                <a:sym typeface="FreightSansLFPro"/>
              </a:rPr>
              <a:t>সচেতন থাকব, এটা আমাদের আরো </a:t>
            </a:r>
            <a:r>
              <a:rPr lang="bn-IN" sz="1200" dirty="0">
                <a:latin typeface="Arial"/>
                <a:ea typeface="FreightSansLFPro"/>
                <a:cs typeface="Arial"/>
                <a:sym typeface="FreightSansLFPro"/>
              </a:rPr>
              <a:t>ভালো, ভালো  সিদ্ধান্ত</a:t>
            </a:r>
            <a:r>
              <a:rPr lang="bn-IN" sz="1200" b="0" dirty="0">
                <a:latin typeface="Arial"/>
                <a:ea typeface="FreightSansLFPro"/>
                <a:cs typeface="Arial"/>
                <a:sym typeface="FreightSansLFPro"/>
              </a:rPr>
              <a:t> </a:t>
            </a:r>
            <a:r>
              <a:rPr lang="bn-IN" sz="1200" dirty="0">
                <a:latin typeface="Arial"/>
                <a:ea typeface="FreightSansLFPro"/>
                <a:cs typeface="Arial"/>
                <a:sym typeface="FreightSansLFPro"/>
              </a:rPr>
              <a:t> নিতে সাহায্য করবে। বিশেষ করে অনলাইনে  ইন্টারঅ্যাকশন</a:t>
            </a:r>
            <a:r>
              <a:rPr lang="en-US" sz="1200" dirty="0">
                <a:latin typeface="Arial"/>
                <a:ea typeface="FreightSansLFPro"/>
                <a:cs typeface="Arial"/>
                <a:sym typeface="FreightSansLFPro"/>
              </a:rPr>
              <a:t> </a:t>
            </a:r>
            <a:r>
              <a:rPr lang="bn-IN" sz="1200" dirty="0">
                <a:latin typeface="Arial"/>
                <a:ea typeface="FreightSansLFPro"/>
                <a:cs typeface="Arial"/>
                <a:sym typeface="FreightSansLFPro"/>
              </a:rPr>
              <a:t>করার সময় এটি</a:t>
            </a:r>
            <a:r>
              <a:rPr lang="bn-IN" sz="1200" b="0" dirty="0">
                <a:latin typeface="Arial"/>
                <a:ea typeface="FreightSansLFPro"/>
                <a:cs typeface="Arial"/>
                <a:sym typeface="FreightSansLFPro"/>
              </a:rPr>
              <a:t> খুবই গুরুত্বপূর্ণ</a:t>
            </a:r>
            <a:r>
              <a:rPr lang="bn-IN" sz="1200" dirty="0">
                <a:latin typeface="Arial"/>
                <a:ea typeface="FreightSansLFPro"/>
                <a:cs typeface="Arial"/>
                <a:sym typeface="FreightSansLFPro"/>
              </a:rPr>
              <a:t>।</a:t>
            </a:r>
            <a:r>
              <a:rPr lang="bn-IN" sz="1200" b="0" dirty="0">
                <a:latin typeface="Arial"/>
                <a:ea typeface="FreightSansLFPro"/>
                <a:cs typeface="Arial"/>
                <a:sym typeface="FreightSansLFPro"/>
              </a:rPr>
              <a:t> </a:t>
            </a:r>
          </a:p>
          <a:p>
            <a:pPr marL="285750" indent="-285750" rtl="0">
              <a:buFont typeface="Arial" panose="020B0604020202020204" pitchFamily="34" charset="0"/>
              <a:buChar char="•"/>
            </a:pPr>
            <a:r>
              <a:rPr lang="bn-IN" sz="1200" dirty="0">
                <a:latin typeface="Arial"/>
                <a:ea typeface="FreightSansLFPro"/>
                <a:cs typeface="Arial"/>
                <a:sym typeface="FreightSansLFPro"/>
              </a:rPr>
              <a:t>কিভাবে?</a:t>
            </a:r>
          </a:p>
          <a:p>
            <a:endParaRPr lang="en-GB" dirty="0"/>
          </a:p>
        </p:txBody>
      </p:sp>
    </p:spTree>
    <p:extLst>
      <p:ext uri="{BB962C8B-B14F-4D97-AF65-F5344CB8AC3E}">
        <p14:creationId xmlns:p14="http://schemas.microsoft.com/office/powerpoint/2010/main" val="506967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latin typeface="Arial"/>
                <a:cs typeface="Arial"/>
              </a:rPr>
              <a:t>ইন্টারনেটের দুর্দান্ত বিষয়টি হল আপনার চিন্তা করা যে কোনও বিষয়ের সম্পর্কে তথ্য পেতে পারেন।</a:t>
            </a:r>
          </a:p>
          <a:p>
            <a:pPr marL="285750" indent="-285750" rtl="0">
              <a:buFont typeface="Arial" panose="020B0604020202020204" pitchFamily="34" charset="0"/>
              <a:buChar char="•"/>
            </a:pPr>
            <a:r>
              <a:rPr lang="bn-IN" sz="1200" dirty="0">
                <a:latin typeface="Arial"/>
                <a:cs typeface="Arial"/>
              </a:rPr>
              <a:t>তবে অনলাইনে</a:t>
            </a:r>
            <a:r>
              <a:rPr lang="bn-IN" sz="1200" dirty="0">
                <a:latin typeface="Arial"/>
                <a:cs typeface="Arial"/>
                <a:sym typeface="FreightSansLFPro"/>
              </a:rPr>
              <a:t>  আপনি</a:t>
            </a:r>
            <a:r>
              <a:rPr lang="bn-IN" sz="1200" b="1" dirty="0">
                <a:latin typeface="Arial"/>
                <a:ea typeface="FreightSansLFPro"/>
                <a:cs typeface="Arial"/>
                <a:sym typeface="FreightSansLFPro"/>
              </a:rPr>
              <a:t> অনেকগুলি বিভিন্ন উপায়ে অনেক লোকের সাথে সংযোগ স্থাপন করতে পারেন</a:t>
            </a:r>
            <a:r>
              <a:rPr lang="bn-IN" sz="1200" dirty="0">
                <a:latin typeface="Arial"/>
                <a:cs typeface="Arial"/>
              </a:rPr>
              <a:t> – দেশ বা বিশ্বের অন্য প্রান্তে থাকা পরিবার, বন্ধু, শিক্ষার্থী, সহকর্মী, আপনার আগ্রহ ভাগ করে নেওয়ার লোক।</a:t>
            </a:r>
          </a:p>
          <a:p>
            <a:pPr marL="285750" indent="-285750" rtl="0">
              <a:buFont typeface="Arial" panose="020B0604020202020204" pitchFamily="34" charset="0"/>
              <a:buChar char="•"/>
            </a:pPr>
            <a:r>
              <a:rPr lang="bn-IN" sz="1200" dirty="0">
                <a:latin typeface="Arial"/>
                <a:cs typeface="Arial"/>
              </a:rPr>
              <a:t>এটি আপনাকে সবসময় এমন এক পরিস্থিতিতে ফেলে দেয় যেখানে আপনাকে সবসময় অনেক তথ্য প্রদান করা হয় এবং অনেক বৈচিত্র্যময় মতামত এবং মতামতের সম্মুখীন হতে হয় যে কখনও কখনও আপনি কি এবং কাকে বিশ্বাস করতে পারেন তা বোঝাটা কঠিন হয়ে পড়ে। </a:t>
            </a:r>
          </a:p>
          <a:p>
            <a:pPr marL="285750" indent="-285750" rtl="0">
              <a:buFont typeface="Arial" panose="020B0604020202020204" pitchFamily="34" charset="0"/>
              <a:buChar char="•"/>
            </a:pPr>
            <a:r>
              <a:rPr lang="bn-IN" sz="1200" dirty="0">
                <a:latin typeface="Arial"/>
                <a:cs typeface="Arial"/>
              </a:rPr>
              <a:t>বাস্তবটি  কি? </a:t>
            </a:r>
          </a:p>
          <a:p>
            <a:pPr marL="285750" indent="-285750" rtl="0">
              <a:buFont typeface="Arial" panose="020B0604020202020204" pitchFamily="34" charset="0"/>
              <a:buChar char="•"/>
            </a:pPr>
            <a:r>
              <a:rPr lang="bn-IN" sz="1200" dirty="0">
                <a:latin typeface="Arial"/>
                <a:cs typeface="Arial"/>
              </a:rPr>
              <a:t>নির্ভরযোগ্য কি? </a:t>
            </a:r>
          </a:p>
          <a:p>
            <a:pPr marL="285750" indent="-285750" rtl="0">
              <a:buFont typeface="Arial" panose="020B0604020202020204" pitchFamily="34" charset="0"/>
              <a:buChar char="•"/>
            </a:pPr>
            <a:r>
              <a:rPr lang="bn-IN" sz="1200" dirty="0">
                <a:latin typeface="Arial"/>
                <a:cs typeface="Arial"/>
              </a:rPr>
              <a:t>সত্যিটি কি?</a:t>
            </a:r>
          </a:p>
          <a:p>
            <a:endParaRPr lang="en-US" sz="1200" dirty="0">
              <a:latin typeface="Arial"/>
              <a:cs typeface="Arial"/>
            </a:endParaRPr>
          </a:p>
        </p:txBody>
      </p:sp>
    </p:spTree>
    <p:extLst>
      <p:ext uri="{BB962C8B-B14F-4D97-AF65-F5344CB8AC3E}">
        <p14:creationId xmlns:p14="http://schemas.microsoft.com/office/powerpoint/2010/main" val="2497600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latin typeface="Arial"/>
                <a:cs typeface="Arial"/>
              </a:rPr>
              <a:t>আমরা সাধারণত যে সব তথ্য পাই তা বোঝার চেষ্টা করার জন্য আসুন এটাকে ভাগ করার চেষ্টা করি।</a:t>
            </a:r>
          </a:p>
          <a:p>
            <a:pPr marL="285750" indent="-285750" rtl="0">
              <a:buFont typeface="Arial" panose="020B0604020202020204" pitchFamily="34" charset="0"/>
              <a:buChar char="•"/>
            </a:pPr>
            <a:r>
              <a:rPr lang="bn-IN" sz="1200" dirty="0">
                <a:latin typeface="Arial"/>
                <a:cs typeface="Arial"/>
              </a:rPr>
              <a:t>এগুলো হচ্ছে সত্য, মতামত এবং মিথ্যা তথ্য।</a:t>
            </a:r>
          </a:p>
          <a:p>
            <a:pPr marL="285750" indent="-285750" rtl="0">
              <a:buFont typeface="Arial" panose="020B0604020202020204" pitchFamily="34" charset="0"/>
              <a:buChar char="•"/>
            </a:pPr>
            <a:r>
              <a:rPr lang="bn-IN" sz="1200" dirty="0">
                <a:latin typeface="Arial"/>
                <a:cs typeface="Arial"/>
              </a:rPr>
              <a:t>প্রথমে তথ্য এবং মতামত নিয়ে আলোচনা করা যাক!</a:t>
            </a:r>
          </a:p>
          <a:p>
            <a:endParaRPr lang="en-GB" dirty="0"/>
          </a:p>
        </p:txBody>
      </p:sp>
    </p:spTree>
    <p:extLst>
      <p:ext uri="{BB962C8B-B14F-4D97-AF65-F5344CB8AC3E}">
        <p14:creationId xmlns:p14="http://schemas.microsoft.com/office/powerpoint/2010/main" val="1175170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latin typeface="Arial" panose="020B0604020202020204" pitchFamily="34" charset="0"/>
                <a:cs typeface="Arial" panose="020B0604020202020204" pitchFamily="34" charset="0"/>
              </a:rPr>
              <a:t>কেউ কি আমাকে বলতে পারে আসল ঘটনাটি কি?</a:t>
            </a:r>
          </a:p>
          <a:p>
            <a:pPr marL="285750" indent="-285750" rtl="0">
              <a:buFont typeface="Arial" panose="020B0604020202020204" pitchFamily="34" charset="0"/>
              <a:buChar char="•"/>
            </a:pPr>
            <a:r>
              <a:rPr lang="bn-IN" sz="1200" dirty="0">
                <a:latin typeface="Arial" panose="020B0604020202020204" pitchFamily="34" charset="0"/>
                <a:cs typeface="Arial" panose="020B0604020202020204" pitchFamily="34" charset="0"/>
              </a:rPr>
              <a:t>একটি প্রকৃত ঘটনা </a:t>
            </a:r>
            <a:r>
              <a:rPr lang="bn-IN" sz="1200" i="1" dirty="0">
                <a:latin typeface="Arial" panose="020B0604020202020204" pitchFamily="34" charset="0"/>
                <a:cs typeface="Arial" panose="020B0604020202020204" pitchFamily="34" charset="0"/>
              </a:rPr>
              <a:t>যেটা সত্য</a:t>
            </a:r>
            <a:r>
              <a:rPr lang="bn-IN" sz="1200" dirty="0">
                <a:latin typeface="Arial" panose="020B0604020202020204" pitchFamily="34" charset="0"/>
                <a:cs typeface="Arial" panose="020B0604020202020204" pitchFamily="34" charset="0"/>
              </a:rPr>
              <a:t>... অর্থাৎ এটি প্রমান করা যেতে পারে।</a:t>
            </a:r>
          </a:p>
          <a:p>
            <a:pPr marL="285750" indent="-285750" rtl="0">
              <a:buFont typeface="Arial" panose="020B0604020202020204" pitchFamily="34" charset="0"/>
              <a:buChar char="•"/>
            </a:pPr>
            <a:r>
              <a:rPr lang="bn-IN" sz="1200" dirty="0">
                <a:latin typeface="Arial" panose="020B0604020202020204" pitchFamily="34" charset="0"/>
                <a:cs typeface="Arial" panose="020B0604020202020204" pitchFamily="34" charset="0"/>
              </a:rPr>
              <a:t>কেউ কি আরো কোনও উদহারণ দিতে পারেন ?</a:t>
            </a:r>
          </a:p>
          <a:p>
            <a:endParaRPr lang="en-GB" dirty="0"/>
          </a:p>
        </p:txBody>
      </p:sp>
    </p:spTree>
    <p:extLst>
      <p:ext uri="{BB962C8B-B14F-4D97-AF65-F5344CB8AC3E}">
        <p14:creationId xmlns:p14="http://schemas.microsoft.com/office/powerpoint/2010/main" val="2960014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defRPr i="1"/>
            </a:pPr>
            <a:r>
              <a:rPr lang="bn-IN" sz="1200" i="0" dirty="0">
                <a:latin typeface="Arial" panose="020B0604020202020204" pitchFamily="34" charset="0"/>
                <a:cs typeface="Arial" panose="020B0604020202020204" pitchFamily="34" charset="0"/>
              </a:rPr>
              <a:t>একটি মতামত হল কোনও জিনিসের প্রতি কারও ব্যাখ্যা। </a:t>
            </a:r>
          </a:p>
          <a:p>
            <a:pPr marL="285750" indent="-285750" rtl="0">
              <a:buFont typeface="Arial" panose="020B0604020202020204" pitchFamily="34" charset="0"/>
              <a:buChar char="•"/>
              <a:defRPr i="1"/>
            </a:pPr>
            <a:r>
              <a:rPr lang="bn-IN" sz="1200" i="0" dirty="0">
                <a:latin typeface="Arial" panose="020B0604020202020204" pitchFamily="34" charset="0"/>
                <a:cs typeface="Arial" panose="020B0604020202020204" pitchFamily="34" charset="0"/>
              </a:rPr>
              <a:t>সহজ, তাই না?</a:t>
            </a:r>
          </a:p>
          <a:p>
            <a:endParaRPr lang="en-GB" dirty="0"/>
          </a:p>
        </p:txBody>
      </p:sp>
    </p:spTree>
    <p:extLst>
      <p:ext uri="{BB962C8B-B14F-4D97-AF65-F5344CB8AC3E}">
        <p14:creationId xmlns:p14="http://schemas.microsoft.com/office/powerpoint/2010/main" val="52303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latin typeface="Arial" panose="020B0604020202020204" pitchFamily="34" charset="0"/>
                <a:cs typeface="Arial" panose="020B0604020202020204" pitchFamily="34" charset="0"/>
              </a:rPr>
              <a:t>এভাবে মতামত থেকে সত্যটি নির্ধারণ করা যথেষ্ট সহজ বলে মনে হয়, তবে আমরা যখন মিথ্যা তথ্য বা জাল</a:t>
            </a:r>
            <a:r>
              <a:rPr lang="en-US" sz="1200" dirty="0">
                <a:latin typeface="Arial" panose="020B0604020202020204" pitchFamily="34" charset="0"/>
                <a:cs typeface="Arial" panose="020B0604020202020204" pitchFamily="34" charset="0"/>
              </a:rPr>
              <a:t>/</a:t>
            </a:r>
            <a:r>
              <a:rPr lang="as-IN" sz="1200" dirty="0">
                <a:latin typeface="Arial" panose="020B0604020202020204" pitchFamily="34" charset="0"/>
                <a:cs typeface="Arial" panose="020B0604020202020204" pitchFamily="34" charset="0"/>
              </a:rPr>
              <a:t>ভুয়া </a:t>
            </a:r>
            <a:r>
              <a:rPr lang="bn-IN" sz="1200" dirty="0">
                <a:latin typeface="Arial" panose="020B0604020202020204" pitchFamily="34" charset="0"/>
                <a:cs typeface="Arial" panose="020B0604020202020204" pitchFamily="34" charset="0"/>
              </a:rPr>
              <a:t> খবরের বিষয়ে কথা বলি তখন সেটা আরও জটিল হয়ে যায়।</a:t>
            </a:r>
          </a:p>
          <a:p>
            <a:pPr marL="285750" indent="-285750" rtl="0">
              <a:buFont typeface="Arial" panose="020B0604020202020204" pitchFamily="34" charset="0"/>
              <a:buChar char="•"/>
            </a:pPr>
            <a:r>
              <a:rPr lang="bn-IN" sz="1200" dirty="0">
                <a:latin typeface="Arial"/>
                <a:cs typeface="Arial"/>
              </a:rPr>
              <a:t>চিন্তার কোনও কারণ নেই- আমরা বিভিন্ন উপায়ে মিথ্যা তথ্য থেকে আসল তথ্য আলাদা করতে চেষ্টা করব  </a:t>
            </a:r>
          </a:p>
          <a:p>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319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8942"/>
            <a:ext cx="5029200" cy="4114800"/>
          </a:xfrm>
        </p:spPr>
        <p:txBody>
          <a:bodyPr/>
          <a:lstStyle/>
          <a:p>
            <a:pPr marL="285750" indent="-285750" rtl="0">
              <a:buFont typeface="Arial" panose="020B0604020202020204" pitchFamily="34" charset="0"/>
              <a:buChar char="•"/>
            </a:pPr>
            <a:r>
              <a:rPr lang="bn-IN" sz="1200"/>
              <a:t>চলুন শুরু করা যাক বিভিন্ন উপায়ে মিথ্যা তথ্য আমাদের কাছে কিভাবে উপস্থাপন করা যায়- তা বোঝে নেওয়া যাক।</a:t>
            </a:r>
          </a:p>
          <a:p>
            <a:endParaRPr lang="en-GB" sz="1200"/>
          </a:p>
        </p:txBody>
      </p:sp>
    </p:spTree>
    <p:extLst>
      <p:ext uri="{BB962C8B-B14F-4D97-AF65-F5344CB8AC3E}">
        <p14:creationId xmlns:p14="http://schemas.microsoft.com/office/powerpoint/2010/main" val="112365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t>অনলাইনে ভুয়া খবর উপস্থাপন করার একাধিক উপায় আছে।</a:t>
            </a:r>
          </a:p>
          <a:p>
            <a:pPr marL="285750" indent="-285750" rtl="0">
              <a:buFont typeface="Arial" panose="020B0604020202020204" pitchFamily="34" charset="0"/>
              <a:buChar char="•"/>
            </a:pPr>
            <a:r>
              <a:rPr lang="bn-IN" sz="1200" dirty="0"/>
              <a:t>উদাহরণস্বরূপ, পেশাদার মিডিয়া দ্বারা উৎপাদিত খবর।</a:t>
            </a:r>
          </a:p>
          <a:p>
            <a:pPr marL="285750" indent="-285750" rtl="0">
              <a:buFont typeface="Arial" panose="020B0604020202020204" pitchFamily="34" charset="0"/>
              <a:buChar char="•"/>
            </a:pPr>
            <a:r>
              <a:rPr lang="bn-IN" sz="1200" dirty="0"/>
              <a:t>অনলাইনে আর কি ধরণের তথ্য খুঁজে পাওয়া যায় তা কি আমাকে কেউ বলতে পারবে?</a:t>
            </a:r>
          </a:p>
          <a:p>
            <a:pPr marL="285750" indent="-285750" rtl="0">
              <a:buFont typeface="Arial" panose="020B0604020202020204" pitchFamily="34" charset="0"/>
              <a:buChar char="•"/>
            </a:pPr>
            <a:r>
              <a:rPr lang="bn-IN" sz="1200" dirty="0"/>
              <a:t>কারো কি সাম্প্রতিক কোন স্থানীয় উদাহরণ আছে যা আপনারা বলতে পারবেন?</a:t>
            </a:r>
          </a:p>
          <a:p>
            <a:pPr marL="285750" indent="-285750">
              <a:buFont typeface="Arial" panose="020B0604020202020204" pitchFamily="34" charset="0"/>
              <a:buChar char="•"/>
            </a:pPr>
            <a:endParaRPr lang="en-US" sz="1200" dirty="0"/>
          </a:p>
          <a:p>
            <a:pPr rtl="0"/>
            <a:r>
              <a:rPr lang="bn-IN" sz="1200" dirty="0"/>
              <a:t> </a:t>
            </a:r>
          </a:p>
          <a:p>
            <a:pPr rtl="0">
              <a:defRPr i="1"/>
            </a:pPr>
            <a:r>
              <a:rPr lang="bn-IN" sz="1200" dirty="0"/>
              <a:t>দ্রষ্টব্য- চিন্তাভাবনা করার এবং উত্তর দেওয়ার জন্য সময় দিন। প্রয়োজনে উদহারণ দেওয়ার জন্য 3 থেকে 4 জনকে বেছে নিন।</a:t>
            </a:r>
          </a:p>
          <a:p>
            <a:pPr marL="285750" indent="-285750" rtl="0">
              <a:buSzPct val="100000"/>
              <a:buChar char="-"/>
            </a:pPr>
            <a:r>
              <a:rPr lang="bn-IN" sz="1200" i="1" dirty="0"/>
              <a:t>লোকদের পরামর্শ জানানোর সুযোগ দেওয়ার পরে, পরবর্তী স্লাইডে ক্লিক করুন।</a:t>
            </a:r>
          </a:p>
          <a:p>
            <a:pPr marL="285750" indent="-285750">
              <a:buSzPct val="100000"/>
              <a:buChar char="-"/>
            </a:pPr>
            <a:endParaRPr lang="en-US" sz="1200" dirty="0"/>
          </a:p>
          <a:p>
            <a:endParaRPr lang="en-GB" sz="1200" dirty="0"/>
          </a:p>
        </p:txBody>
      </p:sp>
    </p:spTree>
    <p:extLst>
      <p:ext uri="{BB962C8B-B14F-4D97-AF65-F5344CB8AC3E}">
        <p14:creationId xmlns:p14="http://schemas.microsoft.com/office/powerpoint/2010/main" val="3832050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t>আপনি হয়ত কোম্পানির ওয়েবসাইট এবং বিজ্ঞাপন গুলো  দেখতে পাবেন যা আপনাকে একটি নির্দিষ্ট পণ্য বা সেবা  কিনতে উৎসাহিত করছে। </a:t>
            </a:r>
          </a:p>
          <a:p>
            <a:pPr marL="285750" indent="-285750" rtl="0">
              <a:buFont typeface="Arial" panose="020B0604020202020204" pitchFamily="34" charset="0"/>
              <a:buChar char="•"/>
            </a:pPr>
            <a:r>
              <a:rPr lang="bn-IN" sz="1200" dirty="0"/>
              <a:t>আপনি যে প্রবন্ধ বা ভিডিওটি দেখছেন তার মাঝে, কোনও খবরের ওয়েবসাইটে থাকা গুলোতে , বা কখনও সম্পূর্ণ অংশটি বিজ্ঞাপন হতে পারে।</a:t>
            </a:r>
          </a:p>
          <a:p>
            <a:pPr rtl="0"/>
            <a:r>
              <a:rPr lang="bn-IN" sz="1200" dirty="0"/>
              <a:t> </a:t>
            </a:r>
          </a:p>
          <a:p>
            <a:pPr>
              <a:defRPr i="1"/>
            </a:pPr>
            <a:endParaRPr lang="en-US" sz="1200" dirty="0"/>
          </a:p>
          <a:p>
            <a:endParaRPr lang="en-GB" sz="1200" dirty="0"/>
          </a:p>
        </p:txBody>
      </p:sp>
    </p:spTree>
    <p:extLst>
      <p:ext uri="{BB962C8B-B14F-4D97-AF65-F5344CB8AC3E}">
        <p14:creationId xmlns:p14="http://schemas.microsoft.com/office/powerpoint/2010/main" val="1027882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Arial"/>
                <a:cs typeface="Arial"/>
                <a:sym typeface="Helvetica"/>
              </a:rPr>
              <a:t>রাহুল আমাদের যাত্রায় সাহায্য করতে এসেছেন।</a:t>
            </a:r>
          </a:p>
          <a:p>
            <a:pPr marL="171450" marR="0" lvl="0" indent="-171450" defTabSz="456696" rtl="0"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bn-IN" sz="1200" dirty="0">
                <a:latin typeface="Arial"/>
                <a:cs typeface="Arial"/>
                <a:sym typeface="Helvetica"/>
              </a:rPr>
              <a:t>তাহলে রাহুল কে?</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Arial"/>
                <a:cs typeface="Arial"/>
                <a:sym typeface="Helvetica"/>
              </a:rPr>
              <a:t>রাহুল সম্প্রতি ফেসবুকে যোগ দিয়েছেন এবং আজ আমরা তাকে সাহায্য করব</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Arial"/>
                <a:cs typeface="Arial"/>
                <a:sym typeface="Helvetica"/>
              </a:rPr>
              <a:t>এখন আমরা তাকে কিভাবে সাহায্য করছি?</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Arial"/>
                <a:cs typeface="Arial"/>
                <a:sym typeface="Helvetica"/>
              </a:rPr>
              <a:t>রাহুল বিভিন্ন ধরণের তথ্য দেখছে যার মধ্যে পার্থক্য করতে সে বেশ কষ্ট পাচ্ছে- কোনটার উপরে নির্ভর করতে পারে তা সন্ধান করতে।</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Arial"/>
                <a:cs typeface="Arial"/>
                <a:sym typeface="Helvetica"/>
              </a:rPr>
              <a:t>রাহুলের মতো কার অভিজ্ঞতা আছে?</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Arial"/>
                <a:cs typeface="Arial"/>
                <a:sym typeface="Helvetica"/>
              </a:rPr>
              <a:t>প্রতিক্রিয়ার</a:t>
            </a:r>
            <a:r>
              <a:rPr lang="en-US" sz="1200" dirty="0">
                <a:latin typeface="Arial"/>
                <a:cs typeface="Arial"/>
                <a:sym typeface="Helvetica"/>
              </a:rPr>
              <a:t>/</a:t>
            </a:r>
            <a:r>
              <a:rPr lang="as-IN" sz="1200" dirty="0">
                <a:latin typeface="Arial"/>
                <a:cs typeface="Arial"/>
                <a:sym typeface="Helvetica"/>
              </a:rPr>
              <a:t>উত্তর</a:t>
            </a:r>
            <a:r>
              <a:rPr lang="bn-IN" sz="1200" dirty="0">
                <a:latin typeface="Arial"/>
                <a:cs typeface="Arial"/>
                <a:sym typeface="Helvetica"/>
              </a:rPr>
              <a:t> জন্য অপেক্ষা করুন</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Arial"/>
                <a:cs typeface="Arial"/>
                <a:sym typeface="Helvetica"/>
              </a:rPr>
              <a:t>ঠিক আছে- সুতরাং আজ খুব উত্তেজনাপূর্ণ এবং ফলপ্রসূ একটি দিন হবে কারণ আমরা একসাথে শিখবো।  </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Arial"/>
                <a:cs typeface="Arial"/>
                <a:sym typeface="Helvetica"/>
              </a:rPr>
              <a:t>আরম্ভ করতে প্রস্তুত?  </a:t>
            </a:r>
          </a:p>
          <a:p>
            <a:pPr marL="0" indent="0" defTabSz="456696">
              <a:buFont typeface="Arial" panose="020B0604020202020204" pitchFamily="34" charset="0"/>
              <a:buNone/>
              <a:defRPr sz="1200">
                <a:latin typeface="+mj-lt"/>
                <a:ea typeface="+mj-ea"/>
                <a:cs typeface="+mj-cs"/>
                <a:sym typeface="Helvetica"/>
              </a:defRPr>
            </a:pPr>
            <a:endParaRPr lang="en-US" sz="1200" dirty="0">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2589259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lgn="l" rtl="0">
              <a:buFont typeface="Arial,Sans-Serif"/>
              <a:buChar char="•"/>
            </a:pPr>
            <a:r>
              <a:rPr lang="bn-IN" dirty="0"/>
              <a:t>আমরা আমাদের ডিজিটাল </a:t>
            </a:r>
            <a:r>
              <a:rPr lang="bn-IN" sz="1600" dirty="0">
                <a:solidFill>
                  <a:schemeClr val="bg1"/>
                </a:solidFill>
                <a:latin typeface="Tahoma" panose="020B0604030504040204" pitchFamily="34" charset="0"/>
                <a:ea typeface="Tahoma" panose="020B0604030504040204" pitchFamily="34" charset="0"/>
                <a:cs typeface="Tahoma" panose="020B0604030504040204" pitchFamily="34" charset="0"/>
              </a:rPr>
              <a:t>প্রতিচ্ছবি</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bn-IN" dirty="0"/>
              <a:t>উপর প্রতিফলন করে শুরু করেছি: আপনার ডিজিটাল </a:t>
            </a:r>
            <a:r>
              <a:rPr lang="bn-IN" sz="1600" b="0" dirty="0">
                <a:solidFill>
                  <a:schemeClr val="bg1"/>
                </a:solidFill>
                <a:latin typeface="Tahoma" panose="020B0604030504040204" pitchFamily="34" charset="0"/>
                <a:ea typeface="Tahoma" panose="020B0604030504040204" pitchFamily="34" charset="0"/>
                <a:cs typeface="Tahoma" panose="020B0604030504040204" pitchFamily="34" charset="0"/>
              </a:rPr>
              <a:t>পদচিহ্ন</a:t>
            </a:r>
            <a:r>
              <a:rPr lang="bn-IN" dirty="0"/>
              <a:t>, অন্যের সাথে কথা বলার আগে: আপনি একজন ডিজিটাল সিটিজেন হিসেবে</a:t>
            </a:r>
            <a:r>
              <a:rPr lang="en-US" dirty="0"/>
              <a:t> </a:t>
            </a:r>
            <a:r>
              <a:rPr lang="bn-IN" dirty="0"/>
              <a:t>আপনার ডিজিটাল </a:t>
            </a:r>
            <a:r>
              <a:rPr lang="en-US" dirty="0" err="1"/>
              <a:t>footprinnt</a:t>
            </a:r>
            <a:r>
              <a:rPr lang="en-US" dirty="0"/>
              <a:t>  </a:t>
            </a:r>
            <a:r>
              <a:rPr lang="bn-IN" dirty="0"/>
              <a:t>নিয়ে ভাবুন </a:t>
            </a:r>
          </a:p>
          <a:p>
            <a:pPr marL="171450" indent="-171450" algn="l" rtl="0">
              <a:buFont typeface="Arial,Sans-Serif"/>
              <a:buChar char="•"/>
            </a:pPr>
            <a:r>
              <a:rPr lang="bn-IN" dirty="0"/>
              <a:t>আজ, আমরা সমালোচনামূলক অনলাইন চিন্তা নিয়ে কথা বলছি: একজন সমালোচনামূলক চিন্তাবিদ</a:t>
            </a:r>
          </a:p>
          <a:p>
            <a:pPr marL="171450" indent="-171450" algn="l" rtl="0">
              <a:buFont typeface="Arial,Sans-Serif"/>
              <a:buChar char="•"/>
            </a:pPr>
            <a:r>
              <a:rPr lang="bn-IN" dirty="0"/>
              <a:t>এই ইন্টারঅ্যাক্টিভ অধিবেশনে, আমরা</a:t>
            </a:r>
            <a:r>
              <a:rPr lang="en-US" dirty="0"/>
              <a:t> </a:t>
            </a:r>
            <a:r>
              <a:rPr lang="bn-IN" dirty="0"/>
              <a:t>গ্রুপ ডিসকাসন করব এবং সময়ে সময়ে আমাদের অগ্রগতি পরীক্ষা করতে আমাদের ফোন ব্যবহার করব।</a:t>
            </a:r>
          </a:p>
          <a:p>
            <a:pPr marL="171450" indent="-171450" rtl="0">
              <a:buFont typeface="Arial,Sans-Serif"/>
              <a:buChar char="•"/>
            </a:pPr>
            <a:r>
              <a:rPr lang="bn-IN" dirty="0"/>
              <a:t>শুরু করার আগে, আসুন নিচের বিষয়ে একমত হয়ে নিই:</a:t>
            </a:r>
          </a:p>
          <a:p>
            <a:pPr marL="171450" indent="-171450" rtl="0">
              <a:buFont typeface="Arial,Sans-Serif"/>
              <a:buChar char="•"/>
            </a:pPr>
            <a:r>
              <a:rPr lang="bn-IN" dirty="0"/>
              <a:t>আমাদের ফোন সাইলেন্ট মোডে রেখে নেওয়া যাক।</a:t>
            </a:r>
          </a:p>
          <a:p>
            <a:pPr marL="171450" indent="-171450" rtl="0">
              <a:buFont typeface="Arial,Sans-Serif"/>
              <a:buChar char="•"/>
            </a:pPr>
            <a:r>
              <a:rPr lang="bn-IN" dirty="0"/>
              <a:t>আমরা সবাই বিভিন্ন ব্যাকগ্রাউন্ড থেকে আসতে পারি, কিন্তু আসুন আমরা একে অপরের প্রতি শ্রদ্ধাশীল  হই এবং শোনার জন্য যথাসাধ্য চেষ্টা করি!</a:t>
            </a:r>
          </a:p>
          <a:p>
            <a:endParaRPr lang="en-US" dirty="0"/>
          </a:p>
        </p:txBody>
      </p:sp>
    </p:spTree>
    <p:extLst>
      <p:ext uri="{BB962C8B-B14F-4D97-AF65-F5344CB8AC3E}">
        <p14:creationId xmlns:p14="http://schemas.microsoft.com/office/powerpoint/2010/main" val="1863077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lgn="l" defTabSz="456696" rtl="0">
              <a:buFont typeface="Arial" panose="020B0604020202020204" pitchFamily="34" charset="0"/>
              <a:buChar char="•"/>
              <a:defRPr/>
            </a:pPr>
            <a:r>
              <a:rPr lang="bn-IN" sz="1200" b="0" dirty="0">
                <a:latin typeface="Arial"/>
                <a:cs typeface="Arial"/>
              </a:rPr>
              <a:t>তাহলে চলুন শুরু করা যাক কিছু প্রশ্ন দিয়ে</a:t>
            </a:r>
            <a:r>
              <a:rPr lang="bn-IN" sz="1200" dirty="0">
                <a:latin typeface="Arial"/>
                <a:cs typeface="Arial"/>
              </a:rPr>
              <a:t> </a:t>
            </a:r>
          </a:p>
          <a:p>
            <a:pPr marL="171450" marR="0" lvl="0" indent="-171450" algn="l" defTabSz="45669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n-IN" sz="1200" b="0" dirty="0">
                <a:latin typeface="Arial"/>
                <a:cs typeface="Arial"/>
              </a:rPr>
              <a:t>কেউ তাদের ব্যক্তিগত অভিজ্ঞতা বা মতামত ভাগ করে নিতে কি ধরণের তথ্য পোস্ট করবে?</a:t>
            </a:r>
          </a:p>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FreightSansLFPro Medium" panose="02000506030000020004" pitchFamily="2" charset="77"/>
            </a:endParaRPr>
          </a:p>
          <a:p>
            <a:pPr marL="0" marR="0" lvl="0" indent="0" algn="l" defTabSz="456696" rtl="0" eaLnBrk="1" fontAlgn="auto" latinLnBrk="0" hangingPunct="1">
              <a:lnSpc>
                <a:spcPct val="100000"/>
              </a:lnSpc>
              <a:spcBef>
                <a:spcPts val="0"/>
              </a:spcBef>
              <a:spcAft>
                <a:spcPts val="0"/>
              </a:spcAft>
              <a:buClrTx/>
              <a:buSzTx/>
              <a:buFont typeface="Arial" panose="020B0604020202020204" pitchFamily="34" charset="0"/>
              <a:buNone/>
              <a:tabLst/>
              <a:defRPr/>
            </a:pPr>
            <a:r>
              <a:rPr lang="bn-IN" sz="1200" b="0" i="1" dirty="0">
                <a:latin typeface="FreightSansLFPro Medium"/>
              </a:rPr>
              <a:t>নিজের উত্তর দিয়ে তাদের প্রতিক্রিয়া জানাতে দিন</a:t>
            </a:r>
          </a:p>
          <a:p>
            <a:pPr marL="0" marR="0" lvl="0" indent="0" algn="l" defTabSz="456696"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dirty="0">
              <a:latin typeface="FreightSansLFPro Medium" panose="02000506030000020004" pitchFamily="2" charset="77"/>
            </a:endParaRPr>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Arial"/>
                <a:ea typeface="+mn-ea"/>
                <a:cs typeface="Arial"/>
                <a:sym typeface="Helvetica"/>
              </a:rPr>
              <a:t>উত্তর -</a:t>
            </a:r>
            <a:r>
              <a:rPr lang="bn-IN" sz="1200" dirty="0">
                <a:latin typeface="Arial"/>
                <a:cs typeface="Arial"/>
                <a:sym typeface="Helvetica"/>
              </a:rPr>
              <a:t> </a:t>
            </a:r>
            <a:r>
              <a:rPr lang="bn-IN" sz="1200" dirty="0">
                <a:latin typeface="Arial"/>
                <a:ea typeface="+mn-ea"/>
                <a:cs typeface="Arial"/>
                <a:sym typeface="Helvetica"/>
              </a:rPr>
              <a:t> ব্যক্তিগত পোস্ট</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Arial"/>
                <a:ea typeface="+mn-ea"/>
                <a:cs typeface="Arial"/>
                <a:sym typeface="Helvetica"/>
              </a:rPr>
              <a:t>আমাদের কেন এটা আক্ষরিকভাবে গ্রহণ করা উচিৎ নয়?</a:t>
            </a:r>
            <a:r>
              <a:rPr lang="bn-IN" sz="1200" dirty="0">
                <a:latin typeface="Arial"/>
                <a:cs typeface="Arial"/>
                <a:sym typeface="Helvetica"/>
              </a:rPr>
              <a:t> </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Arial"/>
                <a:ea typeface="+mn-ea"/>
                <a:cs typeface="Arial"/>
                <a:sym typeface="Helvetica"/>
              </a:rPr>
              <a:t>ফলাফলগুলি কি কি?</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Arial"/>
                <a:ea typeface="+mn-ea"/>
                <a:cs typeface="Arial"/>
                <a:sym typeface="Helvetica"/>
              </a:rPr>
              <a:t>যদি লক্ষ্য শেয়ার করার হয়- আমাদের মনে রাখা উচিত যে মাঝে মাঝে</a:t>
            </a:r>
            <a:r>
              <a:rPr lang="bn-IN" sz="1200" dirty="0">
                <a:latin typeface="Arial"/>
                <a:cs typeface="Arial"/>
                <a:sym typeface="Helvetica"/>
              </a:rPr>
              <a:t>,</a:t>
            </a:r>
            <a:r>
              <a:rPr lang="bn-IN" sz="1200" dirty="0">
                <a:latin typeface="Arial"/>
                <a:ea typeface="+mn-ea"/>
                <a:cs typeface="Arial"/>
                <a:sym typeface="Helvetica"/>
              </a:rPr>
              <a:t> এমন কিছু পোস্ট থাকে যা ইতিমধ্যে অনুপযুক্ত বা অসম্মানজনক হতে পারে।</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Arial"/>
                <a:ea typeface="+mn-ea"/>
                <a:cs typeface="Arial"/>
                <a:sym typeface="Helvetica"/>
              </a:rPr>
              <a:t>উদ্দেশ্য ভাগ করে নেওয়া হলেও এমন পোস্টের </a:t>
            </a:r>
            <a:r>
              <a:rPr lang="bn-IN" sz="1200" b="1" dirty="0">
                <a:latin typeface="Arial"/>
                <a:ea typeface="+mn-ea"/>
                <a:cs typeface="Arial"/>
                <a:sym typeface="Helvetica"/>
              </a:rPr>
              <a:t>উদহারণ</a:t>
            </a:r>
            <a:r>
              <a:rPr lang="bn-IN" sz="1200" dirty="0">
                <a:latin typeface="Arial"/>
                <a:ea typeface="+mn-ea"/>
                <a:cs typeface="Arial"/>
                <a:sym typeface="Helvetica"/>
              </a:rPr>
              <a:t> কি হবে যা অনুপযুক্ত হতে পারে?</a:t>
            </a:r>
          </a:p>
          <a:p>
            <a:pPr marL="0" marR="0" lvl="0" indent="0" algn="l" defTabSz="456696"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dirty="0">
              <a:latin typeface="FreightSansLFPro Medium" panose="02000506030000020004" pitchFamily="2" charset="77"/>
            </a:endParaRPr>
          </a:p>
        </p:txBody>
      </p:sp>
    </p:spTree>
    <p:extLst>
      <p:ext uri="{BB962C8B-B14F-4D97-AF65-F5344CB8AC3E}">
        <p14:creationId xmlns:p14="http://schemas.microsoft.com/office/powerpoint/2010/main" val="3221676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bn-IN" sz="1200" b="0" dirty="0">
                <a:latin typeface="Arial"/>
                <a:cs typeface="Arial"/>
              </a:rPr>
              <a:t>কেউ কি ধরণের তথ্য পোস্ট করবে লোকেদের হাসানের জন্য?</a:t>
            </a:r>
            <a:r>
              <a:rPr lang="bn-IN" sz="1200" dirty="0">
                <a:latin typeface="Arial"/>
                <a:cs typeface="Arial"/>
              </a:rPr>
              <a:t> </a:t>
            </a:r>
          </a:p>
          <a:p>
            <a:pPr marL="171450" indent="-171450" algn="l">
              <a:buFont typeface="Arial" panose="020B0604020202020204" pitchFamily="34" charset="0"/>
              <a:buChar char="•"/>
            </a:pPr>
            <a:endParaRPr lang="en-US" sz="1200" b="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en-US" sz="1200" b="0" dirty="0">
              <a:latin typeface="Arial" panose="020B0604020202020204" pitchFamily="34" charset="0"/>
              <a:cs typeface="Arial" panose="020B0604020202020204" pitchFamily="34" charset="0"/>
            </a:endParaRPr>
          </a:p>
          <a:p>
            <a:pPr marL="0" marR="0" lvl="0" indent="0" algn="l" defTabSz="456696" rtl="0" eaLnBrk="1" fontAlgn="auto" latinLnBrk="0" hangingPunct="1">
              <a:lnSpc>
                <a:spcPct val="100000"/>
              </a:lnSpc>
              <a:spcBef>
                <a:spcPts val="0"/>
              </a:spcBef>
              <a:spcAft>
                <a:spcPts val="0"/>
              </a:spcAft>
              <a:buClrTx/>
              <a:buSzTx/>
              <a:buFont typeface="Arial" panose="020B0604020202020204" pitchFamily="34" charset="0"/>
              <a:buNone/>
              <a:tabLst/>
              <a:defRPr/>
            </a:pPr>
            <a:r>
              <a:rPr lang="bn-IN" sz="1200" b="0" i="1" dirty="0">
                <a:latin typeface="Arial"/>
                <a:cs typeface="Arial"/>
              </a:rPr>
              <a:t>নিজের উত্তর দিয়ে তাদের প্রতিক্রিয়া জানাতে দিন</a:t>
            </a:r>
          </a:p>
          <a:p>
            <a:endParaRPr lang="en-GB" sz="1200" dirty="0"/>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mn-lt"/>
                <a:ea typeface="+mn-ea"/>
                <a:cs typeface="+mn-cs"/>
                <a:sym typeface="Helvetica"/>
              </a:rPr>
              <a:t>উত্তর -</a:t>
            </a:r>
            <a:r>
              <a:rPr lang="bn-IN" sz="1200" dirty="0">
                <a:sym typeface="Helvetica"/>
              </a:rPr>
              <a:t> </a:t>
            </a:r>
            <a:r>
              <a:rPr lang="bn-IN" sz="1200" dirty="0">
                <a:latin typeface="+mn-lt"/>
                <a:ea typeface="+mn-ea"/>
                <a:cs typeface="+mn-cs"/>
                <a:sym typeface="Helvetica"/>
              </a:rPr>
              <a:t> MEME GIF</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mn-lt"/>
                <a:ea typeface="+mn-ea"/>
                <a:cs typeface="+mn-cs"/>
                <a:sym typeface="Helvetica"/>
              </a:rPr>
              <a:t>যদি লক্ষ্য মানুষকে হাসানো হয়- তাহলে আমাদের মনে রাখা উচিত</a:t>
            </a:r>
            <a:r>
              <a:rPr lang="bn-IN" sz="1200" dirty="0">
                <a:sym typeface="Helvetica"/>
              </a:rPr>
              <a:t> </a:t>
            </a:r>
            <a:r>
              <a:rPr lang="bn-IN" sz="1200" dirty="0">
                <a:latin typeface="Helvetica"/>
                <a:cs typeface="Helvetica"/>
                <a:sym typeface="Helvetica"/>
              </a:rPr>
              <a:t>যে</a:t>
            </a:r>
            <a:r>
              <a:rPr lang="bn-IN" sz="1200" dirty="0">
                <a:latin typeface="+mn-lt"/>
                <a:ea typeface="+mn-ea"/>
                <a:cs typeface="+mn-cs"/>
                <a:sym typeface="Helvetica"/>
              </a:rPr>
              <a:t> আমাদের আবেগকে</a:t>
            </a:r>
            <a:r>
              <a:rPr lang="bn-IN" sz="1200" dirty="0">
                <a:sym typeface="Helvetica"/>
              </a:rPr>
              <a:t> সেই উদ্দেশ্যের সাথে</a:t>
            </a:r>
            <a:r>
              <a:rPr lang="en-US" sz="1200" dirty="0">
                <a:sym typeface="Helvetica"/>
              </a:rPr>
              <a:t> </a:t>
            </a:r>
            <a:r>
              <a:rPr lang="bn-IN" sz="1200" dirty="0">
                <a:latin typeface="+mn-lt"/>
                <a:ea typeface="+mn-ea"/>
                <a:cs typeface="+mn-cs"/>
                <a:sym typeface="Helvetica"/>
              </a:rPr>
              <a:t>সামঞ্জস্য পূর্ণ </a:t>
            </a:r>
            <a:r>
              <a:rPr lang="bn-IN" sz="1200" dirty="0">
                <a:latin typeface="FreightSansLFPro Medium"/>
                <a:sym typeface="Helvetica"/>
              </a:rPr>
              <a:t>করা উচিত।</a:t>
            </a:r>
            <a:r>
              <a:rPr lang="bn-IN" sz="1200" dirty="0">
                <a:latin typeface="FreightSansLFPro Medium"/>
                <a:cs typeface="Helvetica"/>
                <a:sym typeface="Helvetica"/>
              </a:rPr>
              <a:t> এর </a:t>
            </a:r>
            <a:r>
              <a:rPr lang="bn-IN" sz="1200" dirty="0">
                <a:latin typeface="Helvetica"/>
                <a:cs typeface="Helvetica"/>
                <a:sym typeface="Helvetica"/>
              </a:rPr>
              <a:t>মানে হচ্ছে</a:t>
            </a:r>
            <a:r>
              <a:rPr lang="bn-IN" sz="1200" dirty="0">
                <a:latin typeface="+mn-lt"/>
                <a:ea typeface="+mn-ea"/>
                <a:cs typeface="+mn-cs"/>
                <a:sym typeface="Helvetica"/>
              </a:rPr>
              <a:t> এটাকে আক্ষরিক অর্থে </a:t>
            </a:r>
            <a:r>
              <a:rPr lang="bn-IN" sz="1200" dirty="0">
                <a:sym typeface="Helvetica"/>
              </a:rPr>
              <a:t>বা খুব</a:t>
            </a:r>
            <a:r>
              <a:rPr lang="bn-IN" sz="1200" dirty="0">
                <a:latin typeface="+mn-lt"/>
                <a:ea typeface="+mn-ea"/>
                <a:cs typeface="+mn-cs"/>
                <a:sym typeface="Helvetica"/>
              </a:rPr>
              <a:t>গুরুত্বের সাথে গ্রহণ না করা।</a:t>
            </a:r>
            <a:r>
              <a:rPr lang="bn-IN" sz="1200" dirty="0">
                <a:sym typeface="Helvetica"/>
              </a:rPr>
              <a:t> </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sym typeface="Helvetica"/>
              </a:rPr>
              <a:t>যদিও, কিছু </a:t>
            </a:r>
            <a:r>
              <a:rPr lang="bn-IN" sz="1200" dirty="0">
                <a:latin typeface="+mn-lt"/>
                <a:ea typeface="+mn-ea"/>
                <a:cs typeface="+mn-cs"/>
                <a:sym typeface="Helvetica"/>
              </a:rPr>
              <a:t>লোক মজার এবং</a:t>
            </a:r>
            <a:r>
              <a:rPr lang="bn-IN" sz="1200" dirty="0">
                <a:sym typeface="Helvetica"/>
              </a:rPr>
              <a:t> </a:t>
            </a:r>
            <a:r>
              <a:rPr lang="bn-IN" sz="1200" dirty="0">
                <a:latin typeface="Helvetica"/>
                <a:cs typeface="Helvetica"/>
                <a:sym typeface="Helvetica"/>
              </a:rPr>
              <a:t>অসম্মানজনকের </a:t>
            </a:r>
            <a:r>
              <a:rPr lang="bn-IN" sz="1200" dirty="0">
                <a:latin typeface="+mn-lt"/>
                <a:ea typeface="+mn-ea"/>
                <a:cs typeface="+mn-cs"/>
                <a:sym typeface="Helvetica"/>
              </a:rPr>
              <a:t> </a:t>
            </a:r>
            <a:r>
              <a:rPr lang="bn-IN" sz="1200" dirty="0">
                <a:latin typeface="Helvetica"/>
                <a:cs typeface="Helvetica"/>
                <a:sym typeface="Helvetica"/>
              </a:rPr>
              <a:t>মধ্যে</a:t>
            </a:r>
            <a:r>
              <a:rPr lang="bn-IN" sz="1200" dirty="0">
                <a:sym typeface="Helvetica"/>
              </a:rPr>
              <a:t> </a:t>
            </a:r>
            <a:r>
              <a:rPr lang="bn-IN" sz="1200" dirty="0">
                <a:latin typeface="Helvetica"/>
                <a:cs typeface="Helvetica"/>
                <a:sym typeface="Helvetica"/>
              </a:rPr>
              <a:t>রেখা অতিক্রম </a:t>
            </a:r>
            <a:r>
              <a:rPr lang="bn-IN" sz="1200" dirty="0">
                <a:latin typeface="FreightSansLFPro Medium"/>
                <a:cs typeface="Helvetica"/>
                <a:sym typeface="Helvetica"/>
              </a:rPr>
              <a:t>করতে পারে</a:t>
            </a:r>
            <a:r>
              <a:rPr lang="bn-IN" sz="1200" dirty="0">
                <a:sym typeface="Helvetica"/>
              </a:rPr>
              <a:t> </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mn-lt"/>
                <a:ea typeface="+mn-ea"/>
                <a:cs typeface="+mn-cs"/>
                <a:sym typeface="Helvetica"/>
              </a:rPr>
              <a:t>এমন কোনও পোস্টের </a:t>
            </a:r>
            <a:r>
              <a:rPr lang="bn-IN" sz="1200" b="1" dirty="0">
                <a:latin typeface="+mn-lt"/>
                <a:ea typeface="+mn-ea"/>
                <a:cs typeface="+mn-cs"/>
                <a:sym typeface="Helvetica"/>
              </a:rPr>
              <a:t>উদহারণ</a:t>
            </a:r>
            <a:r>
              <a:rPr lang="bn-IN" sz="1200" dirty="0">
                <a:latin typeface="+mn-lt"/>
                <a:ea typeface="+mn-ea"/>
                <a:cs typeface="+mn-cs"/>
                <a:sym typeface="Helvetica"/>
              </a:rPr>
              <a:t> কি হবে যার উদ্দেশ্য বিনোদনের পরেও অনুপযুক্ত হতে পারে?</a:t>
            </a:r>
          </a:p>
          <a:p>
            <a:endParaRPr lang="en-GB" sz="1200" dirty="0"/>
          </a:p>
        </p:txBody>
      </p:sp>
    </p:spTree>
    <p:extLst>
      <p:ext uri="{BB962C8B-B14F-4D97-AF65-F5344CB8AC3E}">
        <p14:creationId xmlns:p14="http://schemas.microsoft.com/office/powerpoint/2010/main" val="1352723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lgn="l" defTabSz="228600" rtl="0">
              <a:buFont typeface="Arial" panose="020B0604020202020204" pitchFamily="34" charset="0"/>
              <a:buChar char="•"/>
              <a:tabLst>
                <a:tab pos="457200" algn="l"/>
                <a:tab pos="914400" algn="l"/>
                <a:tab pos="1371600" algn="l"/>
              </a:tabLst>
              <a:defRPr sz="5800" b="1">
                <a:solidFill>
                  <a:srgbClr val="FFFFFF"/>
                </a:solidFill>
                <a:uFill>
                  <a:solidFill>
                    <a:srgbClr val="000000"/>
                  </a:solidFill>
                </a:uFill>
                <a:latin typeface="FreightSansLFPro"/>
                <a:ea typeface="FreightSansLFPro"/>
                <a:cs typeface="FreightSansLFPro"/>
                <a:sym typeface="FreightSansLFPro"/>
              </a:defRPr>
            </a:pPr>
            <a:r>
              <a:rPr lang="bn-IN" sz="1200" b="0" dirty="0">
                <a:solidFill>
                  <a:schemeClr val="tx1"/>
                </a:solidFill>
                <a:latin typeface="Arial"/>
                <a:cs typeface="Arial"/>
              </a:rPr>
              <a:t>কেউ তাদের পণ্যগুলি বিক্রি করতে কি পোস্ট করবে?</a:t>
            </a:r>
          </a:p>
          <a:p>
            <a:pPr marL="171450" indent="-171450" algn="l" defTabSz="228600">
              <a:buFont typeface="Arial" panose="020B0604020202020204" pitchFamily="34" charset="0"/>
              <a:buChar char="•"/>
              <a:tabLst>
                <a:tab pos="457200" algn="l"/>
                <a:tab pos="914400" algn="l"/>
                <a:tab pos="1371600" algn="l"/>
              </a:tabLst>
              <a:defRPr sz="5800" b="1">
                <a:solidFill>
                  <a:srgbClr val="FFFFFF"/>
                </a:solidFill>
                <a:uFill>
                  <a:solidFill>
                    <a:srgbClr val="000000"/>
                  </a:solidFill>
                </a:uFill>
                <a:latin typeface="FreightSansLFPro"/>
                <a:ea typeface="FreightSansLFPro"/>
                <a:cs typeface="FreightSansLFPro"/>
                <a:sym typeface="FreightSansLFPro"/>
              </a:defRPr>
            </a:pPr>
            <a:endParaRPr lang="en-US" sz="1200" b="0" dirty="0">
              <a:solidFill>
                <a:schemeClr val="tx1"/>
              </a:solidFill>
              <a:latin typeface="Arial" panose="020B0604020202020204" pitchFamily="34" charset="0"/>
              <a:cs typeface="Arial" panose="020B0604020202020204" pitchFamily="34" charset="0"/>
            </a:endParaRPr>
          </a:p>
          <a:p>
            <a:pPr marL="0" marR="0" lvl="0" indent="0" algn="l" defTabSz="228600" rtl="0" eaLnBrk="1" fontAlgn="auto" latinLnBrk="0" hangingPunct="1">
              <a:lnSpc>
                <a:spcPct val="100000"/>
              </a:lnSpc>
              <a:spcBef>
                <a:spcPts val="0"/>
              </a:spcBef>
              <a:spcAft>
                <a:spcPts val="0"/>
              </a:spcAft>
              <a:buClrTx/>
              <a:buSzTx/>
              <a:buFont typeface="Arial" panose="020B0604020202020204" pitchFamily="34" charset="0"/>
              <a:buNone/>
              <a:tabLst>
                <a:tab pos="457200" algn="l"/>
                <a:tab pos="914400" algn="l"/>
                <a:tab pos="1371600" algn="l"/>
              </a:tabLst>
              <a:defRPr sz="5800" b="1">
                <a:solidFill>
                  <a:srgbClr val="FFFFFF"/>
                </a:solidFill>
                <a:uFill>
                  <a:solidFill>
                    <a:srgbClr val="000000"/>
                  </a:solidFill>
                </a:uFill>
                <a:latin typeface="FreightSansLFPro"/>
                <a:ea typeface="FreightSansLFPro"/>
                <a:cs typeface="FreightSansLFPro"/>
                <a:sym typeface="FreightSansLFPro"/>
              </a:defRPr>
            </a:pPr>
            <a:r>
              <a:rPr lang="bn-IN" sz="1200" b="0" i="1" dirty="0">
                <a:solidFill>
                  <a:schemeClr val="tx1"/>
                </a:solidFill>
                <a:latin typeface="FreightSansLFPro Medium"/>
              </a:rPr>
              <a:t>নিজের উত্তর দিয়ে তাদের প্রতিক্রিয়া জানাতে দিন</a:t>
            </a:r>
          </a:p>
          <a:p>
            <a:endParaRPr lang="en-GB" sz="1200" dirty="0">
              <a:solidFill>
                <a:schemeClr val="tx1"/>
              </a:solidFill>
            </a:endParaRPr>
          </a:p>
          <a:p>
            <a:pPr marL="171450" indent="-171450" defTabSz="457200" rtl="0">
              <a:lnSpc>
                <a:spcPct val="117999"/>
              </a:lnSpc>
              <a:buFont typeface="Arial" panose="020B0604020202020204" pitchFamily="34" charset="0"/>
              <a:buChar char="•"/>
              <a:defRPr sz="2200">
                <a:latin typeface="Helvetica Neue"/>
                <a:ea typeface="Helvetica Neue"/>
                <a:cs typeface="Helvetica Neue"/>
                <a:sym typeface="Helvetica Neue"/>
              </a:defRPr>
            </a:pPr>
            <a:r>
              <a:rPr lang="bn-IN" sz="1200" dirty="0">
                <a:solidFill>
                  <a:schemeClr val="tx1"/>
                </a:solidFill>
              </a:rPr>
              <a:t>উত্তর -  হ্যাঁ বিজ্ঞাপন! এর সহজ </a:t>
            </a:r>
            <a:r>
              <a:rPr lang="bn-IN" sz="1200" dirty="0"/>
              <a:t>উত্তরটি হল তাদের পণ্যগুলি আসলে বিক্রি করা </a:t>
            </a:r>
          </a:p>
          <a:p>
            <a:pPr marL="171450" indent="-171450" defTabSz="457200" rtl="0">
              <a:lnSpc>
                <a:spcPct val="117999"/>
              </a:lnSpc>
              <a:buFont typeface="Arial" panose="020B0604020202020204" pitchFamily="34" charset="0"/>
              <a:buChar char="•"/>
              <a:defRPr sz="2200">
                <a:latin typeface="Helvetica Neue"/>
                <a:ea typeface="Helvetica Neue"/>
                <a:cs typeface="Helvetica Neue"/>
                <a:sym typeface="Helvetica Neue"/>
              </a:defRPr>
            </a:pPr>
            <a:r>
              <a:rPr lang="bn-IN" sz="1200" dirty="0">
                <a:latin typeface="+mn-lt"/>
                <a:ea typeface="+mn-ea"/>
                <a:cs typeface="+mn-cs"/>
                <a:sym typeface="Helvetica"/>
              </a:rPr>
              <a:t>এবং </a:t>
            </a:r>
            <a:r>
              <a:rPr lang="bn-IN" sz="1200" dirty="0">
                <a:latin typeface="FreightSansLFPro Medium"/>
                <a:sym typeface="Helvetica"/>
              </a:rPr>
              <a:t>এই কারণে আপনাকে</a:t>
            </a:r>
            <a:r>
              <a:rPr lang="bn-IN" sz="1200" dirty="0">
                <a:latin typeface="+mn-lt"/>
                <a:ea typeface="+mn-ea"/>
                <a:cs typeface="+mn-cs"/>
                <a:sym typeface="Helvetica"/>
              </a:rPr>
              <a:t> সাবধান হতে হবে</a:t>
            </a:r>
          </a:p>
          <a:p>
            <a:pPr marL="171450" indent="-171450" defTabSz="457200" rtl="0">
              <a:lnSpc>
                <a:spcPct val="117999"/>
              </a:lnSpc>
              <a:buFont typeface="Arial" panose="020B0604020202020204" pitchFamily="34" charset="0"/>
              <a:buChar char="•"/>
              <a:defRPr sz="2200">
                <a:latin typeface="Helvetica Neue"/>
                <a:ea typeface="Helvetica Neue"/>
                <a:cs typeface="Helvetica Neue"/>
                <a:sym typeface="Helvetica Neue"/>
              </a:defRPr>
            </a:pPr>
            <a:r>
              <a:rPr lang="bn-IN" sz="1200" dirty="0">
                <a:latin typeface="+mn-lt"/>
                <a:ea typeface="+mn-ea"/>
                <a:cs typeface="+mn-cs"/>
                <a:sym typeface="Helvetica"/>
              </a:rPr>
              <a:t>আমাদের কেন সাবধানতা অবলম্বন করা উচিত?</a:t>
            </a:r>
          </a:p>
          <a:p>
            <a:pPr marL="171450" indent="-171450" defTabSz="457200" rtl="0">
              <a:lnSpc>
                <a:spcPct val="117999"/>
              </a:lnSpc>
              <a:buFont typeface="Arial" panose="020B0604020202020204" pitchFamily="34" charset="0"/>
              <a:buChar char="•"/>
              <a:defRPr sz="2200">
                <a:latin typeface="Helvetica Neue"/>
                <a:ea typeface="Helvetica Neue"/>
                <a:cs typeface="Helvetica Neue"/>
                <a:sym typeface="Helvetica Neue"/>
              </a:defRPr>
            </a:pPr>
            <a:r>
              <a:rPr lang="bn-IN" sz="1200" dirty="0">
                <a:latin typeface="+mn-lt"/>
                <a:ea typeface="+mn-ea"/>
                <a:cs typeface="+mn-cs"/>
                <a:sym typeface="Helvetica"/>
              </a:rPr>
              <a:t>এটির </a:t>
            </a:r>
            <a:r>
              <a:rPr lang="bn-IN" sz="1200" b="1" dirty="0">
                <a:latin typeface="+mn-lt"/>
                <a:ea typeface="+mn-ea"/>
                <a:cs typeface="+mn-cs"/>
                <a:sym typeface="Helvetica"/>
              </a:rPr>
              <a:t>উদহারণ</a:t>
            </a:r>
            <a:r>
              <a:rPr lang="bn-IN" sz="1200" dirty="0">
                <a:latin typeface="+mn-lt"/>
                <a:ea typeface="+mn-ea"/>
                <a:cs typeface="+mn-cs"/>
                <a:sym typeface="Helvetica"/>
              </a:rPr>
              <a:t> কি হবে? তুমি কি এটা অভিজ্ঞতা করেছ?</a:t>
            </a:r>
          </a:p>
          <a:p>
            <a:pPr marL="171450" indent="-171450" defTabSz="457200">
              <a:lnSpc>
                <a:spcPct val="117999"/>
              </a:lnSpc>
              <a:buFont typeface="Arial" panose="020B0604020202020204" pitchFamily="34" charset="0"/>
              <a:buChar char="•"/>
              <a:defRPr sz="2200">
                <a:latin typeface="Helvetica Neue"/>
                <a:ea typeface="Helvetica Neue"/>
                <a:cs typeface="Helvetica Neue"/>
                <a:sym typeface="Helvetica Neue"/>
              </a:defRPr>
            </a:pPr>
            <a:endParaRPr lang="en-US" sz="1200" dirty="0">
              <a:latin typeface="+mn-lt"/>
              <a:ea typeface="+mn-ea"/>
              <a:cs typeface="+mn-cs"/>
              <a:sym typeface="Helvetica"/>
            </a:endParaRPr>
          </a:p>
          <a:p>
            <a:endParaRPr lang="en-GB" sz="1200" dirty="0"/>
          </a:p>
        </p:txBody>
      </p:sp>
    </p:spTree>
    <p:extLst>
      <p:ext uri="{BB962C8B-B14F-4D97-AF65-F5344CB8AC3E}">
        <p14:creationId xmlns:p14="http://schemas.microsoft.com/office/powerpoint/2010/main" val="3074484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bn-IN" dirty="0"/>
              <a:t>হ্যাঁ, কিছু তথ্য</a:t>
            </a:r>
            <a:r>
              <a:rPr lang="en-US" dirty="0"/>
              <a:t> </a:t>
            </a:r>
            <a:r>
              <a:rPr lang="bn-IN" dirty="0"/>
              <a:t>অতিরঞ্জিত করা হয়, কারণ মূল উদ্দেশ্য- তাদের পণ্যগুলি বিক্রি করা।</a:t>
            </a:r>
          </a:p>
        </p:txBody>
      </p:sp>
    </p:spTree>
    <p:extLst>
      <p:ext uri="{BB962C8B-B14F-4D97-AF65-F5344CB8AC3E}">
        <p14:creationId xmlns:p14="http://schemas.microsoft.com/office/powerpoint/2010/main" val="1915834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bn-IN" dirty="0"/>
              <a:t>এখানে কিছু উপায় আছে যেখানে আপনি অনলাইনে বিক্রি করা পণ্য যাচাই করতে পারেন </a:t>
            </a:r>
          </a:p>
          <a:p>
            <a:pPr rtl="0"/>
            <a:r>
              <a:rPr lang="bn-IN" dirty="0"/>
              <a:t>একবার আপনার প্রয়োজনীয় তথ্য পাওয়ার পর, আপনি এটি কেনার জন্য একটি সিদ্ধান্ত নিতে পারেন।</a:t>
            </a:r>
          </a:p>
        </p:txBody>
      </p:sp>
    </p:spTree>
    <p:extLst>
      <p:ext uri="{BB962C8B-B14F-4D97-AF65-F5344CB8AC3E}">
        <p14:creationId xmlns:p14="http://schemas.microsoft.com/office/powerpoint/2010/main" val="1915834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n-IN" sz="1200" b="0" dirty="0">
                <a:latin typeface="Arial"/>
                <a:cs typeface="Arial"/>
              </a:rPr>
              <a:t>লোকের ক্ষতি করতে বা চালনা করতে চাইলে কেউ কি পোস্ট করবে</a:t>
            </a:r>
            <a:r>
              <a:rPr lang="bn-IN" sz="1200" b="0" dirty="0">
                <a:latin typeface="FreightSansLFPro Medium"/>
              </a:rPr>
              <a:t>?</a:t>
            </a:r>
          </a:p>
          <a:p>
            <a:endParaRPr lang="en-GB" sz="1200" dirty="0"/>
          </a:p>
          <a:p>
            <a:pPr marL="0" marR="0" lvl="0" indent="0" algn="l" defTabSz="1219200" rtl="0" eaLnBrk="1" fontAlgn="auto" latinLnBrk="0" hangingPunct="1">
              <a:lnSpc>
                <a:spcPct val="100000"/>
              </a:lnSpc>
              <a:spcBef>
                <a:spcPts val="0"/>
              </a:spcBef>
              <a:spcAft>
                <a:spcPts val="0"/>
              </a:spcAft>
              <a:buClrTx/>
              <a:buSzTx/>
              <a:buFontTx/>
              <a:buNone/>
              <a:tabLst/>
              <a:defRPr/>
            </a:pPr>
            <a:r>
              <a:rPr lang="bn-IN" sz="1200" b="0" i="1" dirty="0">
                <a:latin typeface="Arial"/>
                <a:ea typeface="+mn-ea"/>
                <a:cs typeface="Arial"/>
                <a:sym typeface="Helvetica"/>
              </a:rPr>
              <a:t>নিজের উত্তর দিয়ে তাদের প্রতিক্রিয়া জানাতে দিন</a:t>
            </a:r>
          </a:p>
          <a:p>
            <a:endParaRPr lang="en-GB" sz="1200" dirty="0"/>
          </a:p>
          <a:p>
            <a:endParaRPr lang="en-GB" sz="1200" dirty="0"/>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mn-lt"/>
                <a:ea typeface="+mn-ea"/>
                <a:cs typeface="+mn-cs"/>
                <a:sym typeface="Helvetica"/>
              </a:rPr>
              <a:t>উত্তর – </a:t>
            </a:r>
            <a:r>
              <a:rPr lang="bn-IN" sz="12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ভুল</a:t>
            </a:r>
            <a:r>
              <a:rPr lang="en-US" sz="12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r>
              <a:rPr lang="bn-IN" sz="1200" dirty="0">
                <a:latin typeface="+mn-lt"/>
                <a:ea typeface="+mn-ea"/>
                <a:cs typeface="+mn-cs"/>
                <a:sym typeface="Helvetica"/>
              </a:rPr>
              <a:t>জাল</a:t>
            </a:r>
            <a:r>
              <a:rPr lang="bn-IN" sz="1200" dirty="0">
                <a:sym typeface="Helvetica"/>
              </a:rPr>
              <a:t> খবরের</a:t>
            </a:r>
            <a:r>
              <a:rPr lang="bn-IN" sz="1200" dirty="0">
                <a:latin typeface="+mn-lt"/>
                <a:ea typeface="+mn-ea"/>
                <a:cs typeface="+mn-cs"/>
                <a:sym typeface="Helvetica"/>
              </a:rPr>
              <a:t> উদ্দেশ্য</a:t>
            </a:r>
            <a:r>
              <a:rPr lang="bn-IN" sz="1200" dirty="0">
                <a:sym typeface="Helvetica"/>
              </a:rPr>
              <a:t>  </a:t>
            </a:r>
            <a:r>
              <a:rPr lang="bn-IN" sz="1200" dirty="0">
                <a:latin typeface="+mn-lt"/>
                <a:ea typeface="+mn-ea"/>
                <a:cs typeface="+mn-cs"/>
                <a:sym typeface="Helvetica"/>
              </a:rPr>
              <a:t>হল প্রতারণা  করা</a:t>
            </a:r>
            <a:r>
              <a:rPr lang="bn-IN" sz="1200" dirty="0">
                <a:latin typeface="FreightSansLFPro Medium"/>
                <a:sym typeface="Helvetica"/>
              </a:rPr>
              <a:t> এবং</a:t>
            </a:r>
            <a:r>
              <a:rPr lang="bn-IN" sz="1200" dirty="0">
                <a:latin typeface="+mn-lt"/>
                <a:ea typeface="+mn-ea"/>
                <a:cs typeface="+mn-cs"/>
                <a:sym typeface="Helvetica"/>
              </a:rPr>
              <a:t> দৃষ্টি </a:t>
            </a:r>
            <a:r>
              <a:rPr lang="bn-IN" sz="1200" dirty="0">
                <a:latin typeface="FreightSansLFPro Medium"/>
                <a:sym typeface="Helvetica"/>
              </a:rPr>
              <a:t>আকর্ষণ করা</a:t>
            </a:r>
            <a:r>
              <a:rPr lang="bn-IN" sz="1200" dirty="0">
                <a:latin typeface="+mn-lt"/>
                <a:ea typeface="+mn-ea"/>
                <a:cs typeface="+mn-cs"/>
                <a:sym typeface="Helvetica"/>
              </a:rPr>
              <a:t>! ঠিক</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sym typeface="Helvetica"/>
              </a:rPr>
              <a:t>আপনি</a:t>
            </a:r>
            <a:r>
              <a:rPr lang="bn-IN" sz="1200" dirty="0">
                <a:latin typeface="Helvetica"/>
                <a:cs typeface="Helvetica"/>
                <a:sym typeface="Helvetica"/>
              </a:rPr>
              <a:t> যে পোস্টটিকে</a:t>
            </a:r>
            <a:r>
              <a:rPr lang="bn-IN" sz="1200" dirty="0">
                <a:latin typeface="+mn-lt"/>
                <a:ea typeface="+mn-ea"/>
                <a:cs typeface="+mn-cs"/>
                <a:sym typeface="Helvetica"/>
              </a:rPr>
              <a:t> বাস্তব বলে </a:t>
            </a:r>
            <a:r>
              <a:rPr lang="bn-IN" sz="1200" b="1" dirty="0">
                <a:latin typeface="+mn-lt"/>
                <a:ea typeface="+mn-ea"/>
                <a:cs typeface="+mn-cs"/>
                <a:sym typeface="Helvetica"/>
              </a:rPr>
              <a:t>মনে করেছিলেন</a:t>
            </a:r>
            <a:r>
              <a:rPr lang="bn-IN" sz="1200" dirty="0">
                <a:latin typeface="+mn-lt"/>
                <a:ea typeface="+mn-ea"/>
                <a:cs typeface="+mn-cs"/>
                <a:sym typeface="Helvetica"/>
              </a:rPr>
              <a:t> তার উদাহরণ কি হবে?</a:t>
            </a:r>
          </a:p>
          <a:p>
            <a:endParaRPr lang="en-GB" sz="1200" dirty="0"/>
          </a:p>
        </p:txBody>
      </p:sp>
    </p:spTree>
    <p:extLst>
      <p:ext uri="{BB962C8B-B14F-4D97-AF65-F5344CB8AC3E}">
        <p14:creationId xmlns:p14="http://schemas.microsoft.com/office/powerpoint/2010/main" val="1015104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219200" rtl="0" eaLnBrk="1" fontAlgn="auto" latinLnBrk="0" hangingPunct="1">
              <a:lnSpc>
                <a:spcPct val="100000"/>
              </a:lnSpc>
              <a:spcBef>
                <a:spcPts val="0"/>
              </a:spcBef>
              <a:spcAft>
                <a:spcPts val="0"/>
              </a:spcAft>
              <a:buClrTx/>
              <a:buSzTx/>
              <a:buFontTx/>
              <a:buNone/>
              <a:tabLst/>
              <a:defRPr/>
            </a:pPr>
            <a:r>
              <a:rPr lang="bn-IN" sz="1200" dirty="0">
                <a:solidFill>
                  <a:schemeClr val="tx1"/>
                </a:solidFill>
              </a:rPr>
              <a:t>তাহলে সার সংক্ষেপ... </a:t>
            </a:r>
          </a:p>
          <a:p>
            <a:pPr lvl="0"/>
            <a:endParaRPr lang="en-NZ" sz="1200" dirty="0">
              <a:solidFill>
                <a:schemeClr val="tx1"/>
              </a:solidFill>
            </a:endParaRPr>
          </a:p>
          <a:p>
            <a:pPr lvl="0" rtl="0"/>
            <a:r>
              <a:rPr lang="bn-IN" sz="1200" dirty="0">
                <a:solidFill>
                  <a:schemeClr val="tx1"/>
                </a:solidFill>
              </a:rPr>
              <a:t>বাস্তবতা</a:t>
            </a:r>
            <a:r>
              <a:rPr lang="en-US" sz="1200" dirty="0">
                <a:solidFill>
                  <a:schemeClr val="tx1"/>
                </a:solidFill>
              </a:rPr>
              <a:t>/</a:t>
            </a:r>
            <a:r>
              <a:rPr lang="as-IN" sz="1200" dirty="0">
                <a:solidFill>
                  <a:schemeClr val="tx1"/>
                </a:solidFill>
              </a:rPr>
              <a:t>প্রকৃত ঘটনা </a:t>
            </a:r>
            <a:r>
              <a:rPr lang="bn-IN" sz="1200" dirty="0">
                <a:solidFill>
                  <a:schemeClr val="tx1"/>
                </a:solidFill>
              </a:rPr>
              <a:t> হচ্ছে</a:t>
            </a:r>
          </a:p>
          <a:p>
            <a:pPr lvl="1" rtl="0"/>
            <a:r>
              <a:rPr lang="bn-IN" sz="1200" b="0" i="0" dirty="0">
                <a:solidFill>
                  <a:schemeClr val="tx1"/>
                </a:solidFill>
                <a:latin typeface="FreightSansLFPro Medium" panose="02000506030000020004" pitchFamily="2" charset="77"/>
              </a:rPr>
              <a:t>খবর</a:t>
            </a:r>
          </a:p>
          <a:p>
            <a:pPr lvl="1"/>
            <a:endParaRPr lang="en-PH" sz="1200" b="0" i="0" dirty="0">
              <a:solidFill>
                <a:schemeClr val="tx1"/>
              </a:solidFill>
              <a:latin typeface="FreightSansLFPro Medium" panose="02000506030000020004" pitchFamily="2" charset="77"/>
            </a:endParaRPr>
          </a:p>
          <a:p>
            <a:pPr lvl="0" rtl="0"/>
            <a:r>
              <a:rPr lang="bn-IN" sz="1200" dirty="0">
                <a:solidFill>
                  <a:schemeClr val="tx1"/>
                </a:solidFill>
              </a:rPr>
              <a:t>ভুল তথ্য হচ্ছে</a:t>
            </a:r>
          </a:p>
          <a:p>
            <a:pPr lvl="1" rtl="0"/>
            <a:r>
              <a:rPr lang="bn-IN" sz="1200" b="0" i="0" dirty="0">
                <a:solidFill>
                  <a:schemeClr val="tx1"/>
                </a:solidFill>
                <a:latin typeface="FreightSansLFPro Medium" panose="02000506030000020004" pitchFamily="2" charset="77"/>
              </a:rPr>
              <a:t>ক্লিকবেট </a:t>
            </a:r>
          </a:p>
          <a:p>
            <a:pPr lvl="1" rtl="0"/>
            <a:r>
              <a:rPr lang="bn-IN" sz="1200" b="0" i="0" dirty="0">
                <a:solidFill>
                  <a:schemeClr val="tx1"/>
                </a:solidFill>
                <a:latin typeface="FreightSansLFPro Medium" panose="02000506030000020004" pitchFamily="2" charset="77"/>
              </a:rPr>
              <a:t>ভুল বিজ্ঞাপন</a:t>
            </a:r>
          </a:p>
          <a:p>
            <a:pPr lvl="1" rtl="0"/>
            <a:r>
              <a:rPr lang="bn-IN" sz="1200" b="0" i="0" dirty="0">
                <a:solidFill>
                  <a:schemeClr val="tx1"/>
                </a:solidFill>
                <a:latin typeface="FreightSansLFPro Medium" panose="02000506030000020004" pitchFamily="2" charset="77"/>
              </a:rPr>
              <a:t>এডিট করা ছবি /প্রবন্ধ</a:t>
            </a:r>
          </a:p>
          <a:p>
            <a:pPr lvl="1" rtl="0"/>
            <a:r>
              <a:rPr lang="bn-IN" sz="1200" b="0" i="0" dirty="0">
                <a:solidFill>
                  <a:schemeClr val="tx1"/>
                </a:solidFill>
                <a:latin typeface="FreightSansLFPro Medium" panose="02000506030000020004" pitchFamily="2" charset="77"/>
              </a:rPr>
              <a:t>জাল খবর</a:t>
            </a:r>
          </a:p>
          <a:p>
            <a:pPr lvl="1" rtl="0">
              <a:buNone/>
            </a:pPr>
            <a:r>
              <a:rPr lang="bn-IN" sz="1200" b="0" i="0" dirty="0">
                <a:solidFill>
                  <a:schemeClr val="tx1"/>
                </a:solidFill>
                <a:latin typeface="FreightSansLFPro Medium" panose="02000506030000020004" pitchFamily="2" charset="77"/>
              </a:rPr>
              <a:t>*অন্য যে কোনও ভুল তথ্য যা সত্য বলে উপস্থাপন করা হয়েছে</a:t>
            </a:r>
          </a:p>
          <a:p>
            <a:pPr lvl="1"/>
            <a:endParaRPr lang="en-PH" sz="1200" b="0" i="0" dirty="0">
              <a:solidFill>
                <a:schemeClr val="tx1"/>
              </a:solidFill>
              <a:latin typeface="FreightSansLFPro Medium" panose="02000506030000020004" pitchFamily="2" charset="77"/>
            </a:endParaRPr>
          </a:p>
          <a:p>
            <a:pPr lvl="0" rtl="0"/>
            <a:r>
              <a:rPr lang="bn-IN" sz="1200" dirty="0">
                <a:solidFill>
                  <a:schemeClr val="tx1"/>
                </a:solidFill>
              </a:rPr>
              <a:t>মতামত হচ্ছে</a:t>
            </a:r>
          </a:p>
          <a:p>
            <a:pPr lvl="1" rtl="0"/>
            <a:r>
              <a:rPr lang="bn-IN" sz="1200" b="0" i="0" dirty="0">
                <a:solidFill>
                  <a:schemeClr val="tx1"/>
                </a:solidFill>
                <a:latin typeface="FreightSansLFPro Medium" panose="02000506030000020004" pitchFamily="2" charset="77"/>
              </a:rPr>
              <a:t>ব্যক্তিগত পোস্ট</a:t>
            </a:r>
          </a:p>
          <a:p>
            <a:pPr lvl="1" rtl="0"/>
            <a:r>
              <a:rPr lang="bn-IN" sz="1200" b="0" i="0" dirty="0">
                <a:solidFill>
                  <a:schemeClr val="tx1"/>
                </a:solidFill>
                <a:latin typeface="FreightSansLFPro Medium" panose="02000506030000020004" pitchFamily="2" charset="77"/>
              </a:rPr>
              <a:t>জিআইএফ/মিমস</a:t>
            </a:r>
          </a:p>
          <a:p>
            <a:pPr lvl="1" rtl="0"/>
            <a:r>
              <a:rPr lang="bn-IN" sz="1200" b="0" i="0" dirty="0">
                <a:solidFill>
                  <a:schemeClr val="tx1"/>
                </a:solidFill>
                <a:latin typeface="FreightSansLFPro Medium" panose="02000506030000020004" pitchFamily="2" charset="77"/>
              </a:rPr>
              <a:t>ব্যঙ্গ / বিদ্রূপ</a:t>
            </a:r>
          </a:p>
          <a:p>
            <a:endParaRPr lang="en-NZ" sz="1200" dirty="0">
              <a:solidFill>
                <a:schemeClr val="tx1"/>
              </a:solidFill>
            </a:endParaRPr>
          </a:p>
        </p:txBody>
      </p:sp>
    </p:spTree>
    <p:extLst>
      <p:ext uri="{BB962C8B-B14F-4D97-AF65-F5344CB8AC3E}">
        <p14:creationId xmlns:p14="http://schemas.microsoft.com/office/powerpoint/2010/main" val="3142380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lgn="l" defTabSz="456696" rtl="0">
              <a:buFont typeface="Arial" panose="020B0604020202020204" pitchFamily="34" charset="0"/>
              <a:buChar char="•"/>
              <a:defRPr sz="1200">
                <a:latin typeface="+mj-lt"/>
                <a:ea typeface="+mj-ea"/>
                <a:cs typeface="+mj-cs"/>
                <a:sym typeface="Helvetica"/>
              </a:defRPr>
            </a:pPr>
            <a:r>
              <a:rPr lang="bn-IN" sz="1200" b="0" dirty="0">
                <a:solidFill>
                  <a:schemeClr val="tx1"/>
                </a:solidFill>
                <a:uFill>
                  <a:solidFill>
                    <a:srgbClr val="000000"/>
                  </a:solidFill>
                </a:uFill>
                <a:latin typeface="Arial"/>
                <a:ea typeface="FreightSansLFPro"/>
                <a:cs typeface="Arial"/>
              </a:rPr>
              <a:t>কেউ কি ধরণের তথ্য পোস্ট করবে যদি তার উদ্দেশ্য উভয়ই লোকেদের হাসানো এবং মতামত ভাগ করা হয়?</a:t>
            </a:r>
            <a:r>
              <a:rPr lang="bn-IN" sz="1200" dirty="0">
                <a:solidFill>
                  <a:schemeClr val="tx1"/>
                </a:solidFill>
                <a:uFill>
                  <a:solidFill>
                    <a:srgbClr val="000000"/>
                  </a:solidFill>
                </a:uFill>
                <a:latin typeface="Arial"/>
                <a:ea typeface="FreightSansLFPro"/>
                <a:cs typeface="Arial"/>
              </a:rPr>
              <a:t> </a:t>
            </a:r>
          </a:p>
          <a:p>
            <a:pPr marL="171450" indent="-171450" algn="l" defTabSz="456696" rtl="0">
              <a:buFont typeface="Arial" panose="020B0604020202020204" pitchFamily="34" charset="0"/>
              <a:buChar char="•"/>
              <a:defRPr sz="1200">
                <a:latin typeface="+mj-lt"/>
                <a:ea typeface="+mj-ea"/>
                <a:cs typeface="+mj-cs"/>
                <a:sym typeface="Helvetica"/>
              </a:defRPr>
            </a:pPr>
            <a:r>
              <a:rPr lang="bn-IN" sz="1200" dirty="0">
                <a:solidFill>
                  <a:schemeClr val="tx1"/>
                </a:solidFill>
                <a:latin typeface="Arial"/>
                <a:ea typeface="+mn-ea"/>
                <a:cs typeface="Arial"/>
                <a:sym typeface="Helvetica"/>
              </a:rPr>
              <a:t>কিভাবে</a:t>
            </a:r>
            <a:r>
              <a:rPr lang="bn-IN" sz="1200" dirty="0">
                <a:solidFill>
                  <a:schemeClr val="tx1"/>
                </a:solidFill>
                <a:latin typeface="Arial"/>
                <a:cs typeface="Arial"/>
                <a:sym typeface="Helvetica"/>
              </a:rPr>
              <a:t> ব্যঙ্গ বা কটূক্তি</a:t>
            </a:r>
            <a:r>
              <a:rPr lang="bn-IN" sz="1200" dirty="0">
                <a:solidFill>
                  <a:schemeClr val="tx1"/>
                </a:solidFill>
                <a:latin typeface="Arial"/>
                <a:ea typeface="+mn-ea"/>
                <a:cs typeface="Arial"/>
                <a:sym typeface="Helvetica"/>
              </a:rPr>
              <a:t> চিহ্নিত করবে?</a:t>
            </a:r>
          </a:p>
          <a:p>
            <a:pPr marL="171450" indent="-171450" algn="l" defTabSz="456696" rtl="0">
              <a:buFont typeface="Arial" panose="020B0604020202020204" pitchFamily="34" charset="0"/>
              <a:buChar char="•"/>
              <a:defRPr sz="1200">
                <a:latin typeface="+mj-lt"/>
                <a:ea typeface="+mj-ea"/>
                <a:cs typeface="+mj-cs"/>
                <a:sym typeface="Helvetica"/>
              </a:defRPr>
            </a:pPr>
            <a:r>
              <a:rPr lang="bn-IN" sz="1200" dirty="0">
                <a:solidFill>
                  <a:schemeClr val="tx1"/>
                </a:solidFill>
                <a:latin typeface="+mn-lt"/>
                <a:ea typeface="+mn-ea"/>
                <a:cs typeface="+mn-cs"/>
                <a:sym typeface="Helvetica"/>
              </a:rPr>
              <a:t>এটা যখন কেউ মজা করতে চায় </a:t>
            </a:r>
            <a:r>
              <a:rPr lang="bn-IN" sz="1200" dirty="0">
                <a:solidFill>
                  <a:schemeClr val="tx1"/>
                </a:solidFill>
                <a:latin typeface="FreightSansLFPro Medium"/>
                <a:sym typeface="Helvetica"/>
              </a:rPr>
              <a:t>কিন্তু </a:t>
            </a:r>
            <a:r>
              <a:rPr lang="bn-IN" sz="1200" dirty="0">
                <a:solidFill>
                  <a:schemeClr val="tx1"/>
                </a:solidFill>
                <a:sym typeface="Helvetica"/>
              </a:rPr>
              <a:t>একই সময়ে</a:t>
            </a:r>
            <a:r>
              <a:rPr lang="bn-IN" sz="1200" dirty="0">
                <a:solidFill>
                  <a:schemeClr val="tx1"/>
                </a:solidFill>
                <a:latin typeface="+mn-lt"/>
                <a:ea typeface="+mn-ea"/>
                <a:cs typeface="+mn-cs"/>
                <a:sym typeface="Helvetica"/>
              </a:rPr>
              <a:t> একটি পয়েন্টও বুঝিয়ে দেয়।</a:t>
            </a:r>
          </a:p>
          <a:p>
            <a:pPr marL="171450" marR="0" lvl="0" indent="-171450" algn="l" defTabSz="456696" rtl="0"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bn-IN" sz="1200" dirty="0">
                <a:solidFill>
                  <a:schemeClr val="tx1"/>
                </a:solidFill>
                <a:latin typeface="Arial"/>
                <a:ea typeface="+mn-ea"/>
                <a:cs typeface="Arial"/>
                <a:sym typeface="Helvetica"/>
              </a:rPr>
              <a:t>একটি সমস্যার উপরে কেন্দ্রভূত থাকে: </a:t>
            </a:r>
            <a:r>
              <a:rPr lang="bn-IN" sz="1200" b="1" dirty="0">
                <a:solidFill>
                  <a:schemeClr val="tx1"/>
                </a:solidFill>
                <a:latin typeface="Arial"/>
                <a:ea typeface="+mn-ea"/>
                <a:cs typeface="Arial"/>
                <a:sym typeface="Helvetica"/>
              </a:rPr>
              <a:t>লেখক </a:t>
            </a:r>
            <a:r>
              <a:rPr lang="bn-IN" sz="1200" b="1" dirty="0">
                <a:latin typeface="Tahoma" panose="020B0604030504040204" pitchFamily="34" charset="0"/>
                <a:ea typeface="Tahoma" panose="020B0604030504040204" pitchFamily="34" charset="0"/>
                <a:cs typeface="Tahoma" panose="020B0604030504040204" pitchFamily="34" charset="0"/>
              </a:rPr>
              <a:t>সমাজের</a:t>
            </a:r>
            <a:r>
              <a:rPr lang="bn-IN" sz="1200" b="1" dirty="0">
                <a:solidFill>
                  <a:schemeClr val="tx1"/>
                </a:solidFill>
                <a:latin typeface="Arial"/>
                <a:ea typeface="+mn-ea"/>
                <a:cs typeface="Arial"/>
                <a:sym typeface="Helvetica"/>
              </a:rPr>
              <a:t> একটি সমস্যা তিনি যা</a:t>
            </a:r>
            <a:r>
              <a:rPr lang="bn-IN" sz="1200" dirty="0">
                <a:solidFill>
                  <a:schemeClr val="tx1"/>
                </a:solidFill>
                <a:latin typeface="Arial"/>
                <a:ea typeface="+mn-ea"/>
                <a:cs typeface="Arial"/>
                <a:sym typeface="Helvetica"/>
              </a:rPr>
              <a:t> দেখেন তা </a:t>
            </a:r>
            <a:r>
              <a:rPr lang="bn-IN" sz="1200" b="0" dirty="0">
                <a:solidFill>
                  <a:schemeClr val="tx1"/>
                </a:solidFill>
                <a:latin typeface="Arial"/>
                <a:ea typeface="+mn-ea"/>
                <a:cs typeface="Arial"/>
                <a:sym typeface="Helvetica"/>
              </a:rPr>
              <a:t>আলোচনা করার চেষ্টা করেন (মতামত)</a:t>
            </a:r>
          </a:p>
          <a:p>
            <a:pPr marL="171450" marR="0" lvl="0" indent="-171450" algn="l" defTabSz="456696" rtl="0"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bn-IN" sz="1200" dirty="0">
                <a:solidFill>
                  <a:schemeClr val="tx1"/>
                </a:solidFill>
                <a:latin typeface="Arial"/>
                <a:ea typeface="+mn-ea"/>
                <a:cs typeface="Arial"/>
                <a:sym typeface="Helvetica"/>
              </a:rPr>
              <a:t>এটি যে ভাবে লেখা হয়:</a:t>
            </a:r>
          </a:p>
          <a:p>
            <a:pPr marL="171450" marR="0" lvl="0" indent="-171450" algn="l" defTabSz="456696" rtl="0"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bn-IN" sz="1200" dirty="0">
                <a:solidFill>
                  <a:schemeClr val="tx1"/>
                </a:solidFill>
                <a:latin typeface="Arial"/>
                <a:ea typeface="+mn-ea"/>
                <a:cs typeface="Arial"/>
                <a:sym typeface="Helvetica"/>
              </a:rPr>
              <a:t>হাস্যকর, বিদ্রুপ।</a:t>
            </a:r>
          </a:p>
          <a:p>
            <a:pPr marL="171450" marR="0" lvl="0" indent="-171450" algn="l" defTabSz="456696" rtl="0"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bn-IN" sz="1200" b="0" dirty="0">
                <a:solidFill>
                  <a:schemeClr val="tx1"/>
                </a:solidFill>
                <a:latin typeface="Arial"/>
                <a:ea typeface="+mn-ea"/>
                <a:cs typeface="Arial"/>
                <a:sym typeface="Helvetica"/>
              </a:rPr>
              <a:t>কেউ কি আমাকে বাস্তব জীবনের উদাহরণ দিতে পারে?</a:t>
            </a:r>
          </a:p>
          <a:p>
            <a:endParaRPr lang="en-GB" sz="1200" dirty="0">
              <a:solidFill>
                <a:schemeClr val="tx1"/>
              </a:solidFill>
            </a:endParaRPr>
          </a:p>
        </p:txBody>
      </p:sp>
    </p:spTree>
    <p:extLst>
      <p:ext uri="{BB962C8B-B14F-4D97-AF65-F5344CB8AC3E}">
        <p14:creationId xmlns:p14="http://schemas.microsoft.com/office/powerpoint/2010/main" val="2326807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536575"/>
            <a:ext cx="4711700" cy="2651125"/>
          </a:xfrm>
        </p:spPr>
      </p:sp>
      <p:sp>
        <p:nvSpPr>
          <p:cNvPr id="3" name="Notes Placeholder 2"/>
          <p:cNvSpPr>
            <a:spLocks noGrp="1"/>
          </p:cNvSpPr>
          <p:nvPr>
            <p:ph type="body" idx="1"/>
          </p:nvPr>
        </p:nvSpPr>
        <p:spPr>
          <a:xfrm>
            <a:off x="737061" y="3187699"/>
            <a:ext cx="5696989" cy="5069609"/>
          </a:xfrm>
        </p:spPr>
        <p:txBody>
          <a:bodyPr/>
          <a:lstStyle/>
          <a:p>
            <a:pPr marL="285750" indent="-285750" rtl="0">
              <a:buFont typeface="Arial" panose="020B0604020202020204" pitchFamily="34" charset="0"/>
              <a:buChar char="•"/>
            </a:pPr>
            <a:r>
              <a:rPr lang="bn-IN" sz="1200" dirty="0">
                <a:solidFill>
                  <a:schemeClr val="tx1"/>
                </a:solidFill>
                <a:latin typeface="Arial" panose="020B0604020202020204" pitchFamily="34" charset="0"/>
                <a:cs typeface="Arial" panose="020B0604020202020204" pitchFamily="34" charset="0"/>
              </a:rPr>
              <a:t>এখন যেহেতু আমরা আরও ভালোভাবে বুঝতে পারি তথ্যগুলো  এবং কিভাবে তা আমাদের কাছে উপস্থিত করা হয়... </a:t>
            </a:r>
          </a:p>
          <a:p>
            <a:pPr marL="285750" indent="-285750" rtl="0">
              <a:buFont typeface="Arial" panose="020B0604020202020204" pitchFamily="34" charset="0"/>
              <a:buChar char="•"/>
            </a:pPr>
            <a:r>
              <a:rPr lang="bn-IN" sz="1200" dirty="0">
                <a:solidFill>
                  <a:schemeClr val="tx1"/>
                </a:solidFill>
                <a:latin typeface="Arial" panose="020B0604020202020204" pitchFamily="34" charset="0"/>
                <a:cs typeface="Arial" panose="020B0604020202020204" pitchFamily="34" charset="0"/>
              </a:rPr>
              <a:t>এটি বিশ্বাসযোগ্য কিনা তা আমরা কিভাবে আরও ভালো করে মূল্যায়ন করতে পারি?</a:t>
            </a:r>
          </a:p>
          <a:p>
            <a:pPr marL="285750" indent="-285750" rtl="0">
              <a:buFont typeface="Arial" panose="020B0604020202020204" pitchFamily="34" charset="0"/>
              <a:buChar char="•"/>
            </a:pPr>
            <a:r>
              <a:rPr lang="bn-IN" sz="1200" dirty="0">
                <a:solidFill>
                  <a:schemeClr val="tx1"/>
                </a:solidFill>
                <a:latin typeface="Arial" panose="020B0604020202020204" pitchFamily="34" charset="0"/>
                <a:cs typeface="Arial" panose="020B0604020202020204" pitchFamily="34" charset="0"/>
              </a:rPr>
              <a:t>আমাদের প্রথমে যা করা প্রয়োজন তা হল আমাদের পদক্ষেপ নেওয়ার আগে বিরতি নেওয়া এবং বোঝা ।</a:t>
            </a:r>
          </a:p>
          <a:p>
            <a:pPr marL="285750" indent="-285750" defTabSz="1219200" rtl="0" latinLnBrk="0">
              <a:buFont typeface="Arial" panose="020B0604020202020204" pitchFamily="34" charset="0"/>
              <a:buChar char="•"/>
            </a:pPr>
            <a:r>
              <a:rPr lang="bn-IN" sz="1200" b="0" i="0" dirty="0">
                <a:solidFill>
                  <a:schemeClr val="tx1"/>
                </a:solidFill>
                <a:effectLst/>
                <a:latin typeface="FreightSansLFPro Medium" panose="02000506030000020004" pitchFamily="2" charset="77"/>
                <a:ea typeface="+mn-ea"/>
                <a:cs typeface="+mn-cs"/>
                <a:sym typeface="FreightSansLFPro"/>
              </a:rPr>
              <a:t>যখন এমন তথ্যের কথা আসে যার বিষয়ে আপনি নিশ্চিত নন তখন কয়েকটি জিনিষের সম্পর্কে চিন্তা করা গুরুত্বপূর্ণ । </a:t>
            </a:r>
          </a:p>
          <a:p>
            <a:pPr marL="285750" indent="-285750" defTabSz="1219200" rtl="0" latinLnBrk="0">
              <a:buFont typeface="Arial" panose="020B0604020202020204" pitchFamily="34" charset="0"/>
              <a:buChar char="•"/>
            </a:pPr>
            <a:r>
              <a:rPr lang="bn-IN" sz="1200" b="0" i="0" dirty="0">
                <a:solidFill>
                  <a:schemeClr val="tx1"/>
                </a:solidFill>
                <a:effectLst/>
                <a:latin typeface="FreightSansLFPro Medium" panose="02000506030000020004" pitchFamily="2" charset="77"/>
                <a:ea typeface="+mn-ea"/>
                <a:cs typeface="+mn-cs"/>
                <a:sym typeface="FreightSansLFPro"/>
              </a:rPr>
              <a:t>সেই তথ্য কি একটি প্রতারণামূলক  হতে পারে? </a:t>
            </a:r>
          </a:p>
          <a:p>
            <a:pPr marL="285750" indent="-285750" defTabSz="1219200" rtl="0" latinLnBrk="0">
              <a:buFont typeface="Arial" panose="020B0604020202020204" pitchFamily="34" charset="0"/>
              <a:buChar char="•"/>
            </a:pPr>
            <a:r>
              <a:rPr lang="bn-IN" sz="1200" b="0" i="0" dirty="0">
                <a:solidFill>
                  <a:schemeClr val="tx1"/>
                </a:solidFill>
                <a:effectLst/>
                <a:latin typeface="FreightSansLFPro Medium" panose="02000506030000020004" pitchFamily="2" charset="77"/>
                <a:ea typeface="+mn-ea"/>
                <a:cs typeface="+mn-cs"/>
                <a:sym typeface="FreightSansLFPro"/>
              </a:rPr>
              <a:t>এটি কি একটি রসিকতা হতে পারে? </a:t>
            </a:r>
          </a:p>
          <a:p>
            <a:pPr marL="285750" indent="-285750" defTabSz="1219200" rtl="0" latinLnBrk="0">
              <a:buFont typeface="Arial" panose="020B0604020202020204" pitchFamily="34" charset="0"/>
              <a:buChar char="•"/>
            </a:pPr>
            <a:r>
              <a:rPr lang="bn-IN" sz="1200" b="0" i="0" dirty="0">
                <a:solidFill>
                  <a:schemeClr val="tx1"/>
                </a:solidFill>
                <a:effectLst/>
                <a:latin typeface="FreightSansLFPro Medium" panose="02000506030000020004" pitchFamily="2" charset="77"/>
                <a:ea typeface="+mn-ea"/>
                <a:cs typeface="+mn-cs"/>
                <a:sym typeface="FreightSansLFPro"/>
              </a:rPr>
              <a:t>কেউ কি কেবল এর থেকে </a:t>
            </a:r>
            <a:r>
              <a:rPr lang="bn-IN" sz="1200" dirty="0">
                <a:solidFill>
                  <a:schemeClr val="tx1"/>
                </a:solidFill>
                <a:latin typeface="Arial" panose="020B0604020202020204" pitchFamily="34" charset="0"/>
                <a:ea typeface="+mn-ea"/>
                <a:cs typeface="Arial" panose="020B0604020202020204" pitchFamily="34" charset="0"/>
                <a:sym typeface="FreightSansLFPro"/>
              </a:rPr>
              <a:t>অর্থ উপার্জনের চেষ্টা করতে পারে? </a:t>
            </a:r>
          </a:p>
          <a:p>
            <a:pPr marL="285750" indent="-285750" defTabSz="1219200" rtl="0" latinLnBrk="0">
              <a:buFont typeface="Arial" panose="020B0604020202020204" pitchFamily="34" charset="0"/>
              <a:buChar char="•"/>
            </a:pPr>
            <a:r>
              <a:rPr lang="bn-IN" sz="1200" dirty="0">
                <a:solidFill>
                  <a:schemeClr val="tx1"/>
                </a:solidFill>
                <a:latin typeface="Arial" panose="020B0604020202020204" pitchFamily="34" charset="0"/>
                <a:ea typeface="+mn-ea"/>
                <a:cs typeface="Arial" panose="020B0604020202020204" pitchFamily="34" charset="0"/>
                <a:sym typeface="FreightSansLFPro"/>
              </a:rPr>
              <a:t>কেউ কি আপনাকে কোনও নির্দিষ্ট উপায়ে চিন্তা করার জন্য আকার দেওয়ার চেষ্টা করছে?</a:t>
            </a:r>
          </a:p>
          <a:p>
            <a:pPr marL="0" indent="0" defTabSz="1219200" latinLnBrk="0">
              <a:buFont typeface="Arial" panose="020B0604020202020204" pitchFamily="34" charset="0"/>
              <a:buNone/>
            </a:pPr>
            <a:endParaRPr lang="en-GB" sz="1200" dirty="0">
              <a:solidFill>
                <a:schemeClr val="tx1"/>
              </a:solidFill>
              <a:latin typeface="Arial" panose="020B0604020202020204" pitchFamily="34" charset="0"/>
              <a:ea typeface="+mn-ea"/>
              <a:cs typeface="Arial" panose="020B0604020202020204" pitchFamily="34" charset="0"/>
              <a:sym typeface="FreightSansLFPro"/>
            </a:endParaRPr>
          </a:p>
          <a:p>
            <a:pPr marL="0" indent="0" defTabSz="1219200" rtl="0" latinLnBrk="0">
              <a:buFont typeface="Arial" panose="020B0604020202020204" pitchFamily="34" charset="0"/>
              <a:buNone/>
            </a:pPr>
            <a:r>
              <a:rPr lang="bn-IN" sz="1200" dirty="0">
                <a:solidFill>
                  <a:schemeClr val="tx1"/>
                </a:solidFill>
                <a:latin typeface="Arial" panose="020B0604020202020204" pitchFamily="34" charset="0"/>
                <a:ea typeface="+mn-ea"/>
                <a:cs typeface="Arial" panose="020B0604020202020204" pitchFamily="34" charset="0"/>
                <a:sym typeface="FreightSansLFPro"/>
              </a:rPr>
              <a:t>এখানে কিছু ভিন্ন কারণ আছে কেন লোকজন মিথ্যা তথ্য, পোস্ট বা শেয়ার করতে পারে </a:t>
            </a:r>
          </a:p>
          <a:p>
            <a:pPr marL="285750" lvl="1" indent="-285750" defTabSz="1219200" rtl="0" latinLnBrk="0">
              <a:buFont typeface="+mj-lt"/>
              <a:buAutoNum type="alphaUcPeriod"/>
            </a:pPr>
            <a:r>
              <a:rPr lang="bn-IN" sz="1200" dirty="0">
                <a:solidFill>
                  <a:schemeClr val="tx1"/>
                </a:solidFill>
                <a:latin typeface="Arial" panose="020B0604020202020204" pitchFamily="34" charset="0"/>
                <a:ea typeface="+mn-ea"/>
                <a:cs typeface="Arial" panose="020B0604020202020204" pitchFamily="34" charset="0"/>
                <a:sym typeface="FreightSansLFPro Medium"/>
              </a:rPr>
              <a:t>মানুষে রাজনৈতিক প্রতিপক্ষের সম্পর্কে মিথ্যা গুজব ছড়াতে পারে জনগণকে তাদের পক্ষে ভোট দেওয়ার থেকে বিরত রাখতে। সুতরাং ভুল তথ্য রাজনৈতিক লাভের জন্য ব্যবহার করা যেতে পারে।</a:t>
            </a:r>
          </a:p>
          <a:p>
            <a:pPr marL="285750" lvl="1" indent="-285750" defTabSz="1219200" rtl="0" latinLnBrk="0">
              <a:buFont typeface="+mj-lt"/>
              <a:buAutoNum type="alphaUcPeriod"/>
            </a:pPr>
            <a:r>
              <a:rPr lang="bn-IN" sz="1200" dirty="0">
                <a:solidFill>
                  <a:schemeClr val="tx1"/>
                </a:solidFill>
                <a:latin typeface="Arial" panose="020B0604020202020204" pitchFamily="34" charset="0"/>
                <a:ea typeface="+mn-ea"/>
                <a:cs typeface="Arial" panose="020B0604020202020204" pitchFamily="34" charset="0"/>
                <a:sym typeface="FreightSansLFPro Medium"/>
              </a:rPr>
              <a:t>অর্থ উপার্জন করার জন্য ভুল তথ্য প্রকাশ করতে পারে – উদহারণস্বরূপ, তাদের ওয়েবসাইটে প্রচুর দর্শনার্থীদের</a:t>
            </a:r>
            <a:r>
              <a:rPr lang="en-US" sz="1200" dirty="0">
                <a:solidFill>
                  <a:schemeClr val="tx1"/>
                </a:solidFill>
                <a:latin typeface="Arial" panose="020B0604020202020204" pitchFamily="34" charset="0"/>
                <a:ea typeface="+mn-ea"/>
                <a:cs typeface="Arial" panose="020B0604020202020204" pitchFamily="34" charset="0"/>
                <a:sym typeface="FreightSansLFPro Medium"/>
              </a:rPr>
              <a:t> </a:t>
            </a:r>
            <a:r>
              <a:rPr lang="as-IN" sz="1200" dirty="0">
                <a:solidFill>
                  <a:schemeClr val="tx1"/>
                </a:solidFill>
                <a:latin typeface="Arial" panose="020B0604020202020204" pitchFamily="34" charset="0"/>
                <a:ea typeface="+mn-ea"/>
                <a:cs typeface="Arial" panose="020B0604020202020204" pitchFamily="34" charset="0"/>
                <a:sym typeface="FreightSansLFPro Medium"/>
              </a:rPr>
              <a:t>আকৃষ্ট </a:t>
            </a:r>
            <a:r>
              <a:rPr lang="bn-IN" sz="1200" dirty="0">
                <a:solidFill>
                  <a:schemeClr val="tx1"/>
                </a:solidFill>
                <a:latin typeface="Arial" panose="020B0604020202020204" pitchFamily="34" charset="0"/>
                <a:ea typeface="+mn-ea"/>
                <a:cs typeface="Arial" panose="020B0604020202020204" pitchFamily="34" charset="0"/>
                <a:sym typeface="FreightSansLFPro Medium"/>
              </a:rPr>
              <a:t> করে যাতে তারা বিজ্ঞাপনদাতাদের কাছে সাইটের উপযুক্ত স্থান বিক্রি করতে পারে।</a:t>
            </a:r>
          </a:p>
          <a:p>
            <a:pPr marL="285750" lvl="1" indent="-285750" defTabSz="1219200" rtl="0" latinLnBrk="0">
              <a:buFont typeface="+mj-lt"/>
              <a:buAutoNum type="alphaUcPeriod"/>
            </a:pPr>
            <a:r>
              <a:rPr lang="bn-IN" sz="1200" dirty="0">
                <a:solidFill>
                  <a:schemeClr val="tx1"/>
                </a:solidFill>
                <a:latin typeface="Arial" panose="020B0604020202020204" pitchFamily="34" charset="0"/>
                <a:ea typeface="+mn-ea"/>
                <a:cs typeface="Arial" panose="020B0604020202020204" pitchFamily="34" charset="0"/>
                <a:sym typeface="FreightSansLFPro Medium"/>
              </a:rPr>
              <a:t>তারা আপনার ব্যক্তিগত তথ্য বা ডেটা চুরি করতে চাইতে পারে যাতে তারা আপনার পরিচয় ব্যবহার করতে বা আপনার অর্থের অ্যাক্সেস পেতে পারে।</a:t>
            </a:r>
          </a:p>
          <a:p>
            <a:pPr marL="285750" lvl="1" indent="-285750" defTabSz="1219200" rtl="0" latinLnBrk="0">
              <a:buFont typeface="+mj-lt"/>
              <a:buAutoNum type="alphaUcPeriod"/>
            </a:pPr>
            <a:r>
              <a:rPr lang="bn-IN" sz="1200" dirty="0">
                <a:solidFill>
                  <a:schemeClr val="tx1"/>
                </a:solidFill>
                <a:latin typeface="Arial" panose="020B0604020202020204" pitchFamily="34" charset="0"/>
                <a:ea typeface="+mn-ea"/>
                <a:cs typeface="Arial" panose="020B0604020202020204" pitchFamily="34" charset="0"/>
                <a:sym typeface="FreightSansLFPro Medium"/>
              </a:rPr>
              <a:t>কিছু লোক তাদের বিশ্বাস বা মূল্যবোধগুলি সম্পর্কে ধারণা পোষন করার চেষ্টা করতে গল্প তৈরি করতে এবং প্রকাশ করতে পারে।</a:t>
            </a:r>
          </a:p>
          <a:p>
            <a:pPr marL="0" lvl="1" indent="0" defTabSz="1219200" latinLnBrk="0">
              <a:buFont typeface="+mj-lt"/>
              <a:buNone/>
            </a:pPr>
            <a:endParaRPr lang="en-GB" sz="1200" dirty="0">
              <a:solidFill>
                <a:schemeClr val="tx1"/>
              </a:solidFill>
              <a:latin typeface="Arial" panose="020B0604020202020204" pitchFamily="34" charset="0"/>
              <a:ea typeface="+mn-ea"/>
              <a:cs typeface="Arial" panose="020B0604020202020204" pitchFamily="34" charset="0"/>
              <a:sym typeface="FreightSansLFPro Medium"/>
            </a:endParaRPr>
          </a:p>
          <a:p>
            <a:pPr marL="285750" indent="-285750" defTabSz="1219200" rtl="0" latinLnBrk="0">
              <a:buFont typeface="Arial" panose="020B0604020202020204" pitchFamily="34" charset="0"/>
              <a:buChar char="•"/>
            </a:pPr>
            <a:r>
              <a:rPr lang="bn-IN" sz="1200" dirty="0">
                <a:solidFill>
                  <a:schemeClr val="tx1"/>
                </a:solidFill>
                <a:latin typeface="Arial" panose="020B0604020202020204" pitchFamily="34" charset="0"/>
                <a:ea typeface="+mn-ea"/>
                <a:cs typeface="Arial" panose="020B0604020202020204" pitchFamily="34" charset="0"/>
                <a:sym typeface="FreightSansLFPro"/>
              </a:rPr>
              <a:t>অনলাইনে প্রচুর কার্যকরী তথ্য রয়েছে। </a:t>
            </a:r>
          </a:p>
          <a:p>
            <a:pPr marL="285750" indent="-285750" defTabSz="1219200" rtl="0" latinLnBrk="0">
              <a:buFont typeface="Arial" panose="020B0604020202020204" pitchFamily="34" charset="0"/>
              <a:buChar char="•"/>
            </a:pPr>
            <a:r>
              <a:rPr lang="bn-IN" sz="1200" dirty="0">
                <a:solidFill>
                  <a:schemeClr val="tx1"/>
                </a:solidFill>
                <a:latin typeface="Arial" panose="020B0604020202020204" pitchFamily="34" charset="0"/>
                <a:ea typeface="+mn-ea"/>
                <a:cs typeface="Arial" panose="020B0604020202020204" pitchFamily="34" charset="0"/>
                <a:sym typeface="FreightSansLFPro"/>
              </a:rPr>
              <a:t>এবংএমন তথ্য থাকবে যা আপনি বিশ্বাস করতে পারবেন না। </a:t>
            </a:r>
          </a:p>
          <a:p>
            <a:pPr marL="285750" indent="-285750" defTabSz="1219200" rtl="0" latinLnBrk="0">
              <a:buFont typeface="Arial" panose="020B0604020202020204" pitchFamily="34" charset="0"/>
              <a:buChar char="•"/>
            </a:pPr>
            <a:r>
              <a:rPr lang="bn-IN" sz="1200" dirty="0">
                <a:solidFill>
                  <a:schemeClr val="tx1"/>
                </a:solidFill>
                <a:latin typeface="Arial" panose="020B0604020202020204" pitchFamily="34" charset="0"/>
                <a:ea typeface="+mn-ea"/>
                <a:cs typeface="Arial" panose="020B0604020202020204" pitchFamily="34" charset="0"/>
                <a:sym typeface="FreightSansLFPro"/>
              </a:rPr>
              <a:t>তবে আপনি যে তথ্যটি জানতে চাইছেন সে সম্পর্কে যদি আপনি সূক্ষ্মভাবে চিন্তা করেন - কাজ করার আগে থামুন এবং চিন্তা করুন - আপনার আরও অনেক ভালো, নিরাপদ অনলাইন অভিজ্ঞতা হবে।</a:t>
            </a:r>
          </a:p>
          <a:p>
            <a:pPr marL="285750" indent="-285750" defTabSz="1219200" latinLnBrk="0">
              <a:buFont typeface="Arial" panose="020B0604020202020204" pitchFamily="34" charset="0"/>
              <a:buChar char="•"/>
            </a:pPr>
            <a:endParaRPr lang="en-GB" sz="1200" dirty="0">
              <a:solidFill>
                <a:schemeClr val="tx1"/>
              </a:solidFill>
              <a:latin typeface="Arial" panose="020B0604020202020204" pitchFamily="34" charset="0"/>
              <a:ea typeface="+mn-ea"/>
              <a:cs typeface="Arial" panose="020B0604020202020204" pitchFamily="34" charset="0"/>
              <a:sym typeface="FreightSansLFPro"/>
            </a:endParaRPr>
          </a:p>
        </p:txBody>
      </p:sp>
    </p:spTree>
    <p:extLst>
      <p:ext uri="{BB962C8B-B14F-4D97-AF65-F5344CB8AC3E}">
        <p14:creationId xmlns:p14="http://schemas.microsoft.com/office/powerpoint/2010/main" val="2447280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latin typeface="Arial" panose="020B0604020202020204" pitchFamily="34" charset="0"/>
                <a:cs typeface="Arial" panose="020B0604020202020204" pitchFamily="34" charset="0"/>
              </a:rPr>
              <a:t>নিজেকে এই প্রশ্নগুলি জিজ্ঞাসা করুন:</a:t>
            </a:r>
          </a:p>
          <a:p>
            <a:pPr marL="342900" indent="-342900" rtl="0">
              <a:buSzPct val="100000"/>
              <a:buFont typeface="+mj-lt"/>
              <a:buAutoNum type="arabicPeriod"/>
            </a:pPr>
            <a:r>
              <a:rPr lang="bn-IN" sz="1200" dirty="0">
                <a:latin typeface="Arial" panose="020B0604020202020204" pitchFamily="34" charset="0"/>
                <a:cs typeface="Arial" panose="020B0604020202020204" pitchFamily="34" charset="0"/>
              </a:rPr>
              <a:t>তথ্যটি কি?</a:t>
            </a:r>
          </a:p>
          <a:p>
            <a:pPr marL="342900" indent="-342900" rtl="0">
              <a:buSzPct val="100000"/>
              <a:buFont typeface="+mj-lt"/>
              <a:buAutoNum type="arabicPeriod"/>
            </a:pPr>
            <a:r>
              <a:rPr lang="bn-IN" sz="1200" dirty="0">
                <a:latin typeface="Arial" panose="020B0604020202020204" pitchFamily="34" charset="0"/>
                <a:cs typeface="Arial" panose="020B0604020202020204" pitchFamily="34" charset="0"/>
              </a:rPr>
              <a:t>কে তৈরি করেছে?</a:t>
            </a:r>
          </a:p>
          <a:p>
            <a:pPr marL="342900" indent="-342900" rtl="0">
              <a:buSzPct val="100000"/>
              <a:buFont typeface="+mj-lt"/>
              <a:buAutoNum type="arabicPeriod"/>
            </a:pPr>
            <a:r>
              <a:rPr lang="bn-IN" sz="1200" dirty="0">
                <a:latin typeface="Arial" panose="020B0604020202020204" pitchFamily="34" charset="0"/>
                <a:cs typeface="Arial" panose="020B0604020202020204" pitchFamily="34" charset="0"/>
              </a:rPr>
              <a:t>কেনো তারা এটি তৈরি করেছে?</a:t>
            </a:r>
          </a:p>
          <a:p>
            <a:endParaRPr lang="en-GB" dirty="0"/>
          </a:p>
        </p:txBody>
      </p:sp>
    </p:spTree>
    <p:extLst>
      <p:ext uri="{BB962C8B-B14F-4D97-AF65-F5344CB8AC3E}">
        <p14:creationId xmlns:p14="http://schemas.microsoft.com/office/powerpoint/2010/main" val="546108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latin typeface="Arial"/>
                <a:cs typeface="Arial"/>
              </a:rPr>
              <a:t>এবং আমরা আমাদের</a:t>
            </a:r>
            <a:r>
              <a:rPr lang="en-GB" sz="1200" dirty="0">
                <a:latin typeface="Arial"/>
                <a:cs typeface="Arial"/>
              </a:rPr>
              <a:t> প্রথম পয়েন্ট</a:t>
            </a:r>
            <a:r>
              <a:rPr lang="bn-IN" sz="1200" dirty="0">
                <a:latin typeface="Arial"/>
                <a:cs typeface="Arial"/>
              </a:rPr>
              <a:t> দেখতে পাই- </a:t>
            </a:r>
            <a:r>
              <a:rPr lang="bn-IN" sz="1200" i="1" dirty="0">
                <a:latin typeface="Arial"/>
                <a:cs typeface="Arial"/>
              </a:rPr>
              <a:t>দৃষ্টিকোণ</a:t>
            </a:r>
            <a:r>
              <a:rPr lang="en-US" sz="1200" i="1" dirty="0">
                <a:latin typeface="Arial"/>
                <a:cs typeface="Arial"/>
              </a:rPr>
              <a:t> -</a:t>
            </a:r>
            <a:endParaRPr lang="bn-IN" sz="1200" dirty="0">
              <a:latin typeface="Arial"/>
              <a:cs typeface="Arial"/>
            </a:endParaRPr>
          </a:p>
          <a:p>
            <a:pPr marL="285750" indent="-285750" rtl="0">
              <a:buFont typeface="Arial" panose="020B0604020202020204" pitchFamily="34" charset="0"/>
              <a:buChar char="•"/>
            </a:pPr>
            <a:r>
              <a:rPr lang="bn-IN" sz="1200" dirty="0">
                <a:latin typeface="Arial"/>
                <a:cs typeface="Arial"/>
              </a:rPr>
              <a:t>দৃষ্টিকোণের অর্থ কেউ কি আমাকে বলতে পারবে?</a:t>
            </a:r>
          </a:p>
          <a:p>
            <a:pPr marL="285750" indent="-285750" rtl="0">
              <a:buFont typeface="Arial" panose="020B0604020202020204" pitchFamily="34" charset="0"/>
              <a:buChar char="•"/>
            </a:pPr>
            <a:r>
              <a:rPr lang="bn-IN" sz="1200" dirty="0">
                <a:latin typeface="Arial"/>
                <a:cs typeface="Arial"/>
              </a:rPr>
              <a:t>দর্শকদের সাড়া পাওয়ার জন্য অপেক্ষা করুন</a:t>
            </a:r>
            <a:r>
              <a:rPr lang="en-GB" sz="1200" dirty="0">
                <a:latin typeface="Arial"/>
                <a:cs typeface="Arial"/>
              </a:rPr>
              <a:t>।</a:t>
            </a:r>
            <a:endParaRPr lang="bn-IN" sz="1200" dirty="0">
              <a:latin typeface="Arial"/>
              <a:cs typeface="Arial"/>
            </a:endParaRPr>
          </a:p>
          <a:p>
            <a:pPr marL="285750" indent="-285750" rtl="0">
              <a:buFont typeface="Arial" panose="020B0604020202020204" pitchFamily="34" charset="0"/>
              <a:buChar char="•"/>
            </a:pPr>
            <a:r>
              <a:rPr lang="bn-IN" sz="1200" i="0" dirty="0">
                <a:latin typeface="Arial"/>
                <a:cs typeface="Arial"/>
              </a:rPr>
              <a:t>আপনার দৃষ্টিভঙ্গি</a:t>
            </a:r>
            <a:r>
              <a:rPr lang="bn-IN" sz="1200" dirty="0">
                <a:latin typeface="Arial"/>
                <a:cs typeface="Arial"/>
              </a:rPr>
              <a:t> </a:t>
            </a:r>
            <a:r>
              <a:rPr lang="bn-IN" sz="1200" i="0" dirty="0">
                <a:latin typeface="Arial"/>
                <a:cs typeface="Arial"/>
              </a:rPr>
              <a:t>আপনার দর্শানুপাত</a:t>
            </a:r>
            <a:r>
              <a:rPr lang="en-GB" sz="1200" i="0" dirty="0" err="1">
                <a:latin typeface="Arial"/>
                <a:cs typeface="Arial"/>
              </a:rPr>
              <a:t>ের</a:t>
            </a:r>
            <a:r>
              <a:rPr lang="bn-IN" sz="1200" i="0" dirty="0">
                <a:latin typeface="Arial"/>
                <a:cs typeface="Arial"/>
              </a:rPr>
              <a:t> মতোই।</a:t>
            </a:r>
            <a:r>
              <a:rPr lang="bn-IN" sz="1200" dirty="0">
                <a:latin typeface="Arial"/>
                <a:cs typeface="Arial"/>
              </a:rPr>
              <a:t> </a:t>
            </a:r>
          </a:p>
          <a:p>
            <a:pPr marL="285750" indent="-285750" rtl="0">
              <a:buFont typeface="Arial" panose="020B0604020202020204" pitchFamily="34" charset="0"/>
              <a:buChar char="•"/>
            </a:pPr>
            <a:r>
              <a:rPr lang="bn-IN" sz="1200" i="0" dirty="0">
                <a:latin typeface="Arial"/>
                <a:cs typeface="Arial"/>
              </a:rPr>
              <a:t>আপনার নিজের অবস্থান, কোনটির সাথে কোনটি কীভাবে জড়িত তা জানার ফলে আপনি কোথা থেকে আসছেন এবং সম্ভবত আপনার সম্ভাব্য মতামত সম্পর্কে আপনাকে আরও পরিষ্কার হতে সাহায্য করে </a:t>
            </a:r>
          </a:p>
          <a:p>
            <a:pPr marL="285750" indent="-285750" rtl="0">
              <a:buFont typeface="Arial" panose="020B0604020202020204" pitchFamily="34" charset="0"/>
              <a:buChar char="•"/>
            </a:pPr>
            <a:r>
              <a:rPr lang="bn-IN" sz="1200" dirty="0">
                <a:latin typeface="Arial"/>
                <a:cs typeface="Arial"/>
              </a:rPr>
              <a:t>এটা গুরুত্বপূর্ণ </a:t>
            </a:r>
            <a:r>
              <a:rPr lang="bn-IN" sz="1200" i="0" dirty="0">
                <a:latin typeface="Arial"/>
                <a:cs typeface="Arial"/>
              </a:rPr>
              <a:t> যখন আমাদের কোন কিছুর </a:t>
            </a:r>
            <a:r>
              <a:rPr lang="bn-IN" sz="1200" dirty="0">
                <a:latin typeface="Arial"/>
                <a:cs typeface="Arial"/>
              </a:rPr>
              <a:t>সত্য নির্ধারণ করতে হয়</a:t>
            </a:r>
            <a:r>
              <a:rPr lang="bn-IN" sz="1200" i="0" dirty="0">
                <a:latin typeface="Arial"/>
                <a:cs typeface="Arial"/>
              </a:rPr>
              <a:t>।</a:t>
            </a:r>
            <a:br>
              <a:rPr lang="en-US" sz="1200" i="0" dirty="0">
                <a:latin typeface="Arial"/>
                <a:cs typeface="Arial"/>
              </a:rPr>
            </a:br>
            <a:endParaRPr lang="en-US" sz="1200" i="0" dirty="0">
              <a:latin typeface="Arial"/>
              <a:cs typeface="Arial"/>
            </a:endParaRPr>
          </a:p>
        </p:txBody>
      </p:sp>
    </p:spTree>
    <p:extLst>
      <p:ext uri="{BB962C8B-B14F-4D97-AF65-F5344CB8AC3E}">
        <p14:creationId xmlns:p14="http://schemas.microsoft.com/office/powerpoint/2010/main" val="2621461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solidFill>
                  <a:schemeClr val="tx1"/>
                </a:solidFill>
                <a:latin typeface="Arial"/>
                <a:cs typeface="Arial"/>
              </a:rPr>
              <a:t>অনলাইনে </a:t>
            </a:r>
            <a:r>
              <a:rPr lang="bn-IN" sz="1200" dirty="0">
                <a:solidFill>
                  <a:schemeClr val="bg1"/>
                </a:solidFill>
                <a:latin typeface="Tahoma" panose="020B0604030504040204" pitchFamily="34" charset="0"/>
                <a:ea typeface="Tahoma" panose="020B0604030504040204" pitchFamily="34" charset="0"/>
                <a:cs typeface="Tahoma" panose="020B0604030504040204" pitchFamily="34" charset="0"/>
              </a:rPr>
              <a:t>তথ্যের</a:t>
            </a:r>
            <a:r>
              <a:rPr lang="bn-IN" sz="1200" dirty="0">
                <a:solidFill>
                  <a:schemeClr val="tx1"/>
                </a:solidFill>
                <a:latin typeface="Arial"/>
                <a:cs typeface="Arial"/>
              </a:rPr>
              <a:t> সত্যতা নির্ধারণ করতে আপনি কোন বিষয়গুলির সন্ধান করতে পারেন?</a:t>
            </a:r>
          </a:p>
          <a:p>
            <a:pPr marL="285750" indent="-285750" rtl="0">
              <a:buFont typeface="Arial" panose="020B0604020202020204" pitchFamily="34" charset="0"/>
              <a:buChar char="•"/>
            </a:pPr>
            <a:r>
              <a:rPr lang="bn-IN" sz="1200" dirty="0">
                <a:solidFill>
                  <a:schemeClr val="tx1"/>
                </a:solidFill>
                <a:latin typeface="Arial"/>
                <a:cs typeface="Arial"/>
              </a:rPr>
              <a:t>প্রথমত, মনে রাখবেন যে অনলাইনে আপনি সত্যিই তিন ধরনের তথ্য পাবেন।</a:t>
            </a:r>
          </a:p>
          <a:p>
            <a:pPr marL="285750" indent="-285750">
              <a:buFont typeface="Arial" panose="020B0604020202020204" pitchFamily="34" charset="0"/>
              <a:buChar char="•"/>
            </a:pPr>
            <a:endParaRPr lang="en-NZ" sz="1200" dirty="0">
              <a:solidFill>
                <a:schemeClr val="tx1"/>
              </a:solidFill>
              <a:latin typeface="Arial" panose="020B0604020202020204" pitchFamily="34" charset="0"/>
              <a:cs typeface="Arial" panose="020B0604020202020204" pitchFamily="34" charset="0"/>
            </a:endParaRPr>
          </a:p>
          <a:p>
            <a:pPr marL="342900" indent="-342900" rtl="0">
              <a:buFont typeface="+mj-lt"/>
              <a:buAutoNum type="arabicPeriod"/>
            </a:pPr>
            <a:r>
              <a:rPr lang="bn-IN" sz="1200" dirty="0">
                <a:solidFill>
                  <a:schemeClr val="tx1"/>
                </a:solidFill>
                <a:latin typeface="Arial"/>
                <a:cs typeface="Arial"/>
              </a:rPr>
              <a:t>প্রকৃত ঘটনা</a:t>
            </a:r>
          </a:p>
          <a:p>
            <a:pPr marL="342900" indent="-342900" rtl="0">
              <a:buFont typeface="+mj-lt"/>
              <a:buAutoNum type="arabicPeriod"/>
            </a:pPr>
            <a:r>
              <a:rPr lang="bn-IN" sz="1200" dirty="0">
                <a:solidFill>
                  <a:schemeClr val="tx1"/>
                </a:solidFill>
                <a:latin typeface="Arial"/>
                <a:cs typeface="Arial"/>
              </a:rPr>
              <a:t>মতামত</a:t>
            </a:r>
          </a:p>
          <a:p>
            <a:pPr marL="342900" indent="-342900" rtl="0">
              <a:buFont typeface="+mj-lt"/>
              <a:buAutoNum type="arabicPeriod"/>
            </a:pPr>
            <a:r>
              <a:rPr lang="bn-IN" sz="1200" dirty="0">
                <a:solidFill>
                  <a:schemeClr val="tx1"/>
                </a:solidFill>
                <a:latin typeface="Arial"/>
                <a:cs typeface="Arial"/>
              </a:rPr>
              <a:t>এবং ভুল তথ্য</a:t>
            </a:r>
          </a:p>
          <a:p>
            <a:pPr marL="0" indent="0">
              <a:buFont typeface="Arial" panose="020B0604020202020204" pitchFamily="34" charset="0"/>
              <a:buNone/>
            </a:pPr>
            <a:endParaRPr lang="en-NZ"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647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latin typeface="Arial"/>
                <a:cs typeface="Arial"/>
              </a:rPr>
              <a:t>প্রথমত, গল্প বা সাইটটি কি বলে? </a:t>
            </a:r>
          </a:p>
          <a:p>
            <a:pPr marL="285750" indent="-285750" rtl="0">
              <a:buFont typeface="Arial" panose="020B0604020202020204" pitchFamily="34" charset="0"/>
              <a:buChar char="•"/>
            </a:pPr>
            <a:r>
              <a:rPr lang="bn-IN" sz="1200" dirty="0">
                <a:latin typeface="Arial"/>
                <a:cs typeface="Arial"/>
              </a:rPr>
              <a:t>এটি কি সম্ভব বলে মনে হচ্ছে? </a:t>
            </a:r>
          </a:p>
          <a:p>
            <a:pPr marL="285750" indent="-285750" rtl="0">
              <a:buFont typeface="Arial" panose="020B0604020202020204" pitchFamily="34" charset="0"/>
              <a:buChar char="•"/>
            </a:pPr>
            <a:r>
              <a:rPr lang="bn-IN" sz="1200" dirty="0">
                <a:latin typeface="Arial"/>
                <a:cs typeface="Arial"/>
              </a:rPr>
              <a:t>এটি কি আশ্চর্যজনক বলে মনে হচ্ছে? </a:t>
            </a:r>
          </a:p>
          <a:p>
            <a:pPr marL="285750" indent="-285750" rtl="0">
              <a:buFont typeface="Arial" panose="020B0604020202020204" pitchFamily="34" charset="0"/>
              <a:buChar char="•"/>
            </a:pPr>
            <a:r>
              <a:rPr lang="bn-IN" sz="1200" dirty="0">
                <a:latin typeface="Arial"/>
                <a:cs typeface="Arial"/>
              </a:rPr>
              <a:t>যদি তা হয়, এটি '"ক্লিকবেট"' হতে পারে।</a:t>
            </a:r>
          </a:p>
          <a:p>
            <a:pPr marL="285750" indent="-285750" rtl="0">
              <a:buFont typeface="Arial" panose="020B0604020202020204" pitchFamily="34" charset="0"/>
              <a:buChar char="•"/>
            </a:pPr>
            <a:r>
              <a:rPr lang="bn-IN" sz="1200" dirty="0">
                <a:latin typeface="Arial"/>
                <a:cs typeface="Arial"/>
              </a:rPr>
              <a:t>ক্লিকবেট হল অনলাইন সামগ্রীর জন্য একটি শব্দ যেখানে মূল লক্ষ্য ব্যবহারকারীকে একটি নির্দিষ্ট অনলাইন সাইট, পৃষ্টা বা ভিডিও খুলতে লিঙ্কটিতে ক্লিক করার জন্য প্রলুব্ধ করা। </a:t>
            </a:r>
          </a:p>
          <a:p>
            <a:pPr marL="285750" indent="-285750" rtl="0">
              <a:buFont typeface="Arial" panose="020B0604020202020204" pitchFamily="34" charset="0"/>
              <a:buChar char="•"/>
            </a:pPr>
            <a:r>
              <a:rPr lang="bn-IN" sz="1200" dirty="0">
                <a:latin typeface="Arial"/>
                <a:cs typeface="Arial"/>
              </a:rPr>
              <a:t>অত্যাধিক নাটকীয় শিরোনামটিও আপনার দৃষ্টি আকর্ষণ করার জন্য তৈরি করা হয়েছে।</a:t>
            </a:r>
          </a:p>
          <a:p>
            <a:pPr marL="285750" indent="-285750" rtl="0">
              <a:buFont typeface="Arial" panose="020B0604020202020204" pitchFamily="34" charset="0"/>
              <a:buChar char="•"/>
            </a:pPr>
            <a:r>
              <a:rPr lang="bn-IN" sz="1200" dirty="0">
                <a:latin typeface="Arial"/>
                <a:cs typeface="Arial"/>
              </a:rPr>
              <a:t>এমনকি যদিও কিছু সময় আমরা ভালো করে জানি যে ওইগুলো বোকামি, তাও আমরা কৌতূহলে ক্লিক করি।</a:t>
            </a:r>
          </a:p>
          <a:p>
            <a:pPr rtl="0"/>
            <a:r>
              <a:rPr lang="bn-IN" sz="1200" dirty="0">
                <a:latin typeface="Arial"/>
                <a:cs typeface="Arial"/>
              </a:rPr>
              <a:t> </a:t>
            </a:r>
          </a:p>
          <a:p>
            <a:endParaRPr lang="en-US" sz="1200" dirty="0">
              <a:latin typeface="Arial" panose="020B0604020202020204" pitchFamily="34" charset="0"/>
              <a:cs typeface="Arial" panose="020B0604020202020204" pitchFamily="34" charset="0"/>
            </a:endParaRPr>
          </a:p>
          <a:p>
            <a:pPr rtl="0">
              <a:defRPr i="1"/>
            </a:pPr>
            <a:r>
              <a:rPr lang="bn-IN" sz="1200" dirty="0">
                <a:latin typeface="Arial"/>
                <a:cs typeface="Arial"/>
              </a:rPr>
              <a:t>[প্রশিক্ষকের জন্য দ্রষ্টব্য</a:t>
            </a:r>
          </a:p>
          <a:p>
            <a:pPr rtl="0"/>
            <a:r>
              <a:rPr lang="bn-IN" sz="1200" dirty="0">
                <a:latin typeface="Arial"/>
                <a:cs typeface="Arial"/>
              </a:rPr>
              <a:t>আপনার দর্শকদের জন্য প্রাসঙ্গিক ক্লিকবেটের সাম্প্রতিক স্থানীয় উদহারণ অন্তর্ভুক্ত করার জন্য এটি একটি ভালো সুযোগ]</a:t>
            </a:r>
          </a:p>
          <a:p>
            <a:endParaRPr lang="en-GB" dirty="0"/>
          </a:p>
        </p:txBody>
      </p:sp>
    </p:spTree>
    <p:extLst>
      <p:ext uri="{BB962C8B-B14F-4D97-AF65-F5344CB8AC3E}">
        <p14:creationId xmlns:p14="http://schemas.microsoft.com/office/powerpoint/2010/main" val="899301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latin typeface="Arial" panose="020B0604020202020204" pitchFamily="34" charset="0"/>
                <a:cs typeface="Arial" panose="020B0604020202020204" pitchFamily="34" charset="0"/>
              </a:rPr>
              <a:t>গল্পের মধ্যে ছবিগুলির বিবেচনা করুন। </a:t>
            </a:r>
          </a:p>
          <a:p>
            <a:pPr marL="285750" indent="-285750" rtl="0">
              <a:buFont typeface="Arial" panose="020B0604020202020204" pitchFamily="34" charset="0"/>
              <a:buChar char="•"/>
            </a:pPr>
            <a:r>
              <a:rPr lang="bn-IN" sz="1200" dirty="0">
                <a:latin typeface="Arial" panose="020B0604020202020204" pitchFamily="34" charset="0"/>
                <a:cs typeface="Arial" panose="020B0604020202020204" pitchFamily="34" charset="0"/>
              </a:rPr>
              <a:t>মিথ্যা তথ্য এবং ওয়েবসাইটগুলিতে প্রায়শই হেরফের করা ছবি বা ভিডিও অন্তর্ভুক্ত থাকে। </a:t>
            </a:r>
          </a:p>
          <a:p>
            <a:pPr marL="285750" indent="-285750" rtl="0">
              <a:buFont typeface="Arial" panose="020B0604020202020204" pitchFamily="34" charset="0"/>
              <a:buChar char="•"/>
            </a:pPr>
            <a:r>
              <a:rPr lang="bn-IN" sz="1200" dirty="0">
                <a:latin typeface="Arial" panose="020B0604020202020204" pitchFamily="34" charset="0"/>
                <a:cs typeface="Arial" panose="020B0604020202020204" pitchFamily="34" charset="0"/>
              </a:rPr>
              <a:t>কিছু সময় ছবিটি সত্য হতে পারে, তবে তাদের অর্থ পরিবর্তন করার জন্য প্রসঙ্গের বাইরে হয়। </a:t>
            </a:r>
          </a:p>
          <a:p>
            <a:pPr marL="285750" indent="-285750" rtl="0">
              <a:buFont typeface="Arial" panose="020B0604020202020204" pitchFamily="34" charset="0"/>
              <a:buChar char="•"/>
            </a:pPr>
            <a:r>
              <a:rPr lang="bn-IN" sz="1200" dirty="0">
                <a:latin typeface="Arial" panose="020B0604020202020204" pitchFamily="34" charset="0"/>
                <a:cs typeface="Arial" panose="020B0604020202020204" pitchFamily="34" charset="0"/>
              </a:rPr>
              <a:t>ছবি বা চিত্রটি কোথা থেকে এসেছে তা যাচাই করতে আপনি অনুসন্ধান করতে পারেন।</a:t>
            </a:r>
          </a:p>
          <a:p>
            <a:pPr rtl="0"/>
            <a:r>
              <a:rPr lang="bn-IN"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pPr rtl="0">
              <a:defRPr i="1"/>
            </a:pPr>
            <a:r>
              <a:rPr lang="bn-IN" sz="1200" dirty="0">
                <a:latin typeface="Arial" panose="020B0604020202020204" pitchFamily="34" charset="0"/>
                <a:cs typeface="Arial" panose="020B0604020202020204" pitchFamily="34" charset="0"/>
              </a:rPr>
              <a:t>[প্রশিক্ষকের জন্য </a:t>
            </a:r>
            <a:r>
              <a:rPr lang="en-US" sz="1200" dirty="0">
                <a:latin typeface="Arial" panose="020B0604020202020204" pitchFamily="34" charset="0"/>
                <a:cs typeface="Arial" panose="020B0604020202020204" pitchFamily="34" charset="0"/>
              </a:rPr>
              <a:t>]</a:t>
            </a:r>
            <a:endParaRPr lang="bn-IN" sz="1200" dirty="0">
              <a:latin typeface="Arial" panose="020B0604020202020204" pitchFamily="34" charset="0"/>
              <a:cs typeface="Arial" panose="020B0604020202020204" pitchFamily="34" charset="0"/>
            </a:endParaRPr>
          </a:p>
          <a:p>
            <a:pPr rtl="0"/>
            <a:r>
              <a:rPr lang="bn-IN" sz="1200" dirty="0">
                <a:latin typeface="Arial" panose="020B0604020202020204" pitchFamily="34" charset="0"/>
                <a:cs typeface="Arial" panose="020B0604020202020204" pitchFamily="34" charset="0"/>
              </a:rPr>
              <a:t>আপনার দর্শকদের সাথে প্রাসঙ্গিক এমন একটি হেরফের করা ছবির সাম্প্রতিক স্থানীয় উদহারণ অন্তর্ভুক্ত করার জন্য এটি একটি ভালো সুযোগ]</a:t>
            </a:r>
          </a:p>
          <a:p>
            <a:endParaRPr lang="en-GB" dirty="0"/>
          </a:p>
        </p:txBody>
      </p:sp>
    </p:spTree>
    <p:extLst>
      <p:ext uri="{BB962C8B-B14F-4D97-AF65-F5344CB8AC3E}">
        <p14:creationId xmlns:p14="http://schemas.microsoft.com/office/powerpoint/2010/main" val="16164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399"/>
            <a:ext cx="5608320" cy="4340629"/>
          </a:xfrm>
        </p:spPr>
        <p:txBody>
          <a:bodyPr/>
          <a:lstStyle/>
          <a:p>
            <a:pPr marL="285750" indent="-285750" rtl="0">
              <a:buFont typeface="Arial" panose="020B0604020202020204" pitchFamily="34" charset="0"/>
              <a:buChar char="•"/>
            </a:pPr>
            <a:r>
              <a:rPr lang="bn-IN" sz="1200" dirty="0"/>
              <a:t>কে তথ্যটি তৈরি করেছে? উৎসটি কি – এটা কোথা থেকে এসেছে? </a:t>
            </a:r>
          </a:p>
          <a:p>
            <a:pPr marL="285750" indent="-285750" rtl="0">
              <a:buFont typeface="Arial" panose="020B0604020202020204" pitchFamily="34" charset="0"/>
              <a:buChar char="•"/>
            </a:pPr>
            <a:r>
              <a:rPr lang="bn-IN" sz="1200" dirty="0"/>
              <a:t>ওয়েবসাইটের ঠিকানা, বা ইউআরএল যাচাই করুন – ইউনিফর্ম রিসৌর্স লোকেটার</a:t>
            </a:r>
            <a:r>
              <a:rPr lang="en-US" sz="1200" dirty="0"/>
              <a:t>(URL)</a:t>
            </a:r>
            <a:r>
              <a:rPr lang="bn-IN" sz="1200" dirty="0"/>
              <a:t>। এটা কি বৈধ বলে মনে হচ্ছে?</a:t>
            </a:r>
          </a:p>
          <a:p>
            <a:pPr marL="285750" indent="-285750" rtl="0">
              <a:buFont typeface="Arial" panose="020B0604020202020204" pitchFamily="34" charset="0"/>
              <a:buChar char="•"/>
            </a:pPr>
            <a:r>
              <a:rPr lang="bn-IN" sz="1200" dirty="0"/>
              <a:t>উদহারণস্বরূপ, যদি আপনি এমন কোনও ইমেল পান যা দেখে মনে হয় এটি আপনার ব্যাঙ্কের থেকে এবং সেটা আপনাকে আপনার ব্যালেন্স দেখতে বলছে বা আপনার ব্যক্তিগত বিবরণটি নিশ্চিত করতে বলছে, তবে সেটা খুব বাস্তবাদী বলে মনে হতে পারে। </a:t>
            </a:r>
          </a:p>
          <a:p>
            <a:pPr marL="285750" indent="-285750" rtl="0">
              <a:buFont typeface="Arial" panose="020B0604020202020204" pitchFamily="34" charset="0"/>
              <a:buChar char="•"/>
            </a:pPr>
            <a:r>
              <a:rPr lang="bn-IN" sz="1200" dirty="0"/>
              <a:t>একে ফিশিং বলা হয়। আপনি এই জাতীয় কোনও লিঙ্কে ক্লিক করার আগে প্রদত্ত ওয়েবসাইটের ঠিকানা এবং ইমেইলটি যে ঠিকানা থেকে প্রেরণ করা হয়েছে তা পরীক্ষা করে দেখুন।</a:t>
            </a:r>
          </a:p>
          <a:p>
            <a:pPr marL="285750" indent="-285750" rtl="0">
              <a:buFont typeface="Arial" panose="020B0604020202020204" pitchFamily="34" charset="0"/>
              <a:buChar char="•"/>
            </a:pPr>
            <a:r>
              <a:rPr lang="bn-IN" sz="1200" dirty="0"/>
              <a:t>অনেকগুলি ভুয়ো ওয়েবসাইটে ইউআরএল-এ ছোট ছোট পরিবর্তন করে যতটা সম্ভব আসল সাইটের মতো দেখাতে চেষ্টা করে। </a:t>
            </a:r>
          </a:p>
          <a:p>
            <a:pPr marL="285750" indent="-285750" rtl="0">
              <a:buFont typeface="Arial" panose="020B0604020202020204" pitchFamily="34" charset="0"/>
              <a:buChar char="•"/>
            </a:pPr>
            <a:r>
              <a:rPr lang="bn-IN" sz="1200" dirty="0"/>
              <a:t>কোনও জাল বা একই দেখার মতো ইউআরএল কোনও</a:t>
            </a:r>
            <a:r>
              <a:rPr lang="en-US" sz="1200" dirty="0"/>
              <a:t> </a:t>
            </a:r>
            <a:r>
              <a:rPr lang="as-IN" sz="1200" dirty="0"/>
              <a:t>মিথ্যা ঘটনার </a:t>
            </a:r>
            <a:r>
              <a:rPr lang="bn-IN" sz="1200" dirty="0"/>
              <a:t> একটি সতর্কতা চিহ্ন হতে পারে।</a:t>
            </a:r>
          </a:p>
          <a:p>
            <a:pPr marL="285750" indent="-285750" rtl="0">
              <a:buFont typeface="Arial" panose="020B0604020202020204" pitchFamily="34" charset="0"/>
              <a:buChar char="•"/>
            </a:pPr>
            <a:r>
              <a:rPr lang="bn-IN" sz="1200" dirty="0"/>
              <a:t>আপনি যদি লিংকটিতে ক্লিক করেন তবে এটি ম্যালওয়্যার, সফটওয়্যার বা আপনার কম্পিউটারে বা ডিজিটাল তথ্যে অধিগমন করার জন্য নির্মিত একটি প্রোগ্রাম হতে পারে। </a:t>
            </a:r>
          </a:p>
          <a:p>
            <a:pPr marL="285750" indent="-285750" rtl="0">
              <a:buFont typeface="Arial" panose="020B0604020202020204" pitchFamily="34" charset="0"/>
              <a:buChar char="•"/>
            </a:pPr>
            <a:r>
              <a:rPr lang="bn-IN" sz="1200" dirty="0"/>
              <a:t>বা এমন একটি কম্পিউটার ভাইরাস যা আপনার ল্যাপটপ বা স্মার্টফোনের ডেটা এবং প্রোগ্রামগুলিতে ক্ষতি করতে পারে।</a:t>
            </a:r>
          </a:p>
          <a:p>
            <a:pPr marL="285750" indent="-285750" rtl="0">
              <a:buFont typeface="Arial" panose="020B0604020202020204" pitchFamily="34" charset="0"/>
              <a:buChar char="•"/>
            </a:pPr>
            <a:r>
              <a:rPr lang="bn-IN" sz="1200" dirty="0"/>
              <a:t>আপনি কোনও বাস্তব সংস্থা বা ওয়েবসাইট আলাদাভাবে সন্ধান করতে পারেন এবং অন্যের সাথে সিদ্ধান্ত নিতে চাইলে আসল ইউআরএলটি তুলনা করতে পারেন - লিঙ্কটিতে ক্লিক না করে এটি নকল কিনা তা দেখার জন্য।</a:t>
            </a:r>
          </a:p>
          <a:p>
            <a:pPr rtl="0"/>
            <a:r>
              <a:rPr lang="bn-IN" sz="1200" dirty="0"/>
              <a:t> </a:t>
            </a:r>
          </a:p>
          <a:p>
            <a:endParaRPr lang="en-US" sz="1200" dirty="0"/>
          </a:p>
          <a:p>
            <a:pPr rtl="0"/>
            <a:r>
              <a:rPr lang="bn-IN" sz="1200" dirty="0"/>
              <a:t>[</a:t>
            </a:r>
            <a:r>
              <a:rPr lang="bn-IN" sz="1200" i="1" dirty="0"/>
              <a:t>অতিরিক্ত</a:t>
            </a:r>
            <a:r>
              <a:rPr lang="bn-IN" sz="1200" dirty="0"/>
              <a:t>]</a:t>
            </a:r>
          </a:p>
          <a:p>
            <a:pPr rtl="0"/>
            <a:r>
              <a:rPr lang="bn-IN" sz="1200" dirty="0"/>
              <a:t>সাইবার নিরাপত্তা, ফিশিং, এবং স্প্যামের জন্য অতিরিক্ত</a:t>
            </a:r>
            <a:r>
              <a:rPr lang="en-US" sz="1200" dirty="0"/>
              <a:t>  </a:t>
            </a:r>
            <a:r>
              <a:rPr lang="as-IN" sz="1200" dirty="0"/>
              <a:t>তথ্যের </a:t>
            </a:r>
            <a:r>
              <a:rPr lang="bn-IN" sz="1200" dirty="0"/>
              <a:t>জন্য, অনুগ্রহ করে দর্শন করুন https://www.facebook.com/safety/educators/security/cybersecurity-phishing-and-spam/overview]</a:t>
            </a:r>
          </a:p>
          <a:p>
            <a:endParaRPr lang="en-GB" sz="1200" dirty="0"/>
          </a:p>
        </p:txBody>
      </p:sp>
    </p:spTree>
    <p:extLst>
      <p:ext uri="{BB962C8B-B14F-4D97-AF65-F5344CB8AC3E}">
        <p14:creationId xmlns:p14="http://schemas.microsoft.com/office/powerpoint/2010/main" val="3156839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b="0" i="0" dirty="0">
                <a:effectLst/>
                <a:latin typeface="FreightSansLFPro Medium"/>
                <a:ea typeface="+mn-ea"/>
                <a:cs typeface="+mn-cs"/>
                <a:sym typeface="FreightSansLFPro"/>
              </a:rPr>
              <a:t>আসুন একটি </a:t>
            </a:r>
            <a:r>
              <a:rPr lang="bn-IN" sz="1200" dirty="0">
                <a:latin typeface="FreightSansLFPro Medium"/>
                <a:sym typeface="FreightSansLFPro"/>
              </a:rPr>
              <a:t>বাঘের</a:t>
            </a:r>
            <a:r>
              <a:rPr lang="bn-IN" sz="1200" b="0" i="0" dirty="0">
                <a:effectLst/>
                <a:latin typeface="FreightSansLFPro Medium"/>
                <a:ea typeface="+mn-ea"/>
                <a:cs typeface="+mn-cs"/>
                <a:sym typeface="FreightSansLFPro"/>
              </a:rPr>
              <a:t> ছবি বিবেচনা করার জন্য কিছুক্ষন নিই।</a:t>
            </a:r>
            <a:r>
              <a:rPr lang="bn-IN" sz="1200" dirty="0">
                <a:latin typeface="FreightSansLFPro Medium"/>
                <a:sym typeface="FreightSansLFPro"/>
              </a:rPr>
              <a:t> </a:t>
            </a:r>
          </a:p>
          <a:p>
            <a:pPr marL="285750" indent="-285750" rtl="0">
              <a:buFont typeface="Arial" panose="020B0604020202020204" pitchFamily="34" charset="0"/>
              <a:buChar char="•"/>
            </a:pPr>
            <a:r>
              <a:rPr lang="bn-IN" sz="1200" b="0" i="0" dirty="0">
                <a:effectLst/>
                <a:latin typeface="FreightSansLFPro Medium" panose="02000506030000020004" pitchFamily="2" charset="77"/>
                <a:ea typeface="+mn-ea"/>
                <a:cs typeface="+mn-cs"/>
                <a:sym typeface="FreightSansLFPro"/>
              </a:rPr>
              <a:t>প্রসঙ্গটি কি?</a:t>
            </a:r>
          </a:p>
          <a:p>
            <a:pPr marL="285750" indent="-285750" rtl="0">
              <a:buFont typeface="Arial" panose="020B0604020202020204" pitchFamily="34" charset="0"/>
              <a:buChar char="•"/>
            </a:pPr>
            <a:r>
              <a:rPr lang="bn-IN" sz="1200" b="0" i="0" dirty="0">
                <a:effectLst/>
                <a:latin typeface="FreightSansLFPro Medium"/>
                <a:ea typeface="+mn-ea"/>
                <a:cs typeface="+mn-cs"/>
                <a:sym typeface="FreightSansLFPro"/>
              </a:rPr>
              <a:t>কেউ কেন এই স্থানীয় </a:t>
            </a:r>
            <a:r>
              <a:rPr lang="bn-IN" sz="1200" dirty="0">
                <a:latin typeface="FreightSansLFPro Medium"/>
                <a:sym typeface="FreightSansLFPro"/>
              </a:rPr>
              <a:t>এশিয়</a:t>
            </a:r>
            <a:r>
              <a:rPr lang="bn-IN" sz="1200" b="0" i="0" dirty="0">
                <a:effectLst/>
                <a:latin typeface="FreightSansLFPro Medium"/>
                <a:ea typeface="+mn-ea"/>
                <a:cs typeface="+mn-cs"/>
                <a:sym typeface="FreightSansLFPro"/>
              </a:rPr>
              <a:t> প্রাণীর ছবি অনলাইনে পোস্ট বা প্রকাশ করবেন?</a:t>
            </a:r>
          </a:p>
          <a:p>
            <a:pPr rtl="0"/>
            <a:r>
              <a:rPr lang="bn-IN" sz="1200" b="0" i="0" dirty="0">
                <a:effectLst/>
                <a:latin typeface="FreightSansLFPro Medium" panose="02000506030000020004" pitchFamily="2" charset="77"/>
                <a:ea typeface="+mn-ea"/>
                <a:cs typeface="+mn-cs"/>
                <a:sym typeface="FreightSansLFPro"/>
              </a:rPr>
              <a:t> </a:t>
            </a:r>
          </a:p>
          <a:p>
            <a:pPr rtl="0"/>
            <a:r>
              <a:rPr lang="bn-IN" sz="1200" b="1" i="1" dirty="0">
                <a:effectLst/>
                <a:latin typeface="FreightSansLFPro Medium" panose="02000506030000020004" pitchFamily="2" charset="77"/>
                <a:ea typeface="+mn-ea"/>
                <a:cs typeface="+mn-cs"/>
                <a:sym typeface="FreightSansLFPro"/>
              </a:rPr>
              <a:t>দ্রষ্টব্য</a:t>
            </a:r>
          </a:p>
          <a:p>
            <a:pPr lvl="0" rtl="0"/>
            <a:r>
              <a:rPr lang="bn-IN" sz="1200" u="none" strike="noStrike" dirty="0">
                <a:effectLst/>
              </a:rPr>
              <a:t>মানুষকে চিন্তাভাবনা করার এবং পরামর্শ করার জন্য সময় দিন প্রয়োজনে </a:t>
            </a:r>
            <a:r>
              <a:rPr lang="en-GB" sz="1200" u="none" strike="noStrike" dirty="0">
                <a:effectLst/>
              </a:rPr>
              <a:t>২</a:t>
            </a:r>
            <a:r>
              <a:rPr lang="bn-IN" sz="1200" u="none" strike="noStrike" dirty="0">
                <a:effectLst/>
              </a:rPr>
              <a:t> থেকে </a:t>
            </a:r>
            <a:r>
              <a:rPr lang="en-GB" sz="1200" u="none" strike="noStrike" dirty="0">
                <a:effectLst/>
              </a:rPr>
              <a:t>৩</a:t>
            </a:r>
            <a:r>
              <a:rPr lang="bn-IN" sz="1200" u="none" strike="noStrike" dirty="0">
                <a:effectLst/>
              </a:rPr>
              <a:t> জনকে কারণ জানানোর জন্য বলুন।</a:t>
            </a:r>
          </a:p>
          <a:p>
            <a:pPr rtl="0"/>
            <a:r>
              <a:rPr lang="bn-IN" sz="1200" b="0" i="0" dirty="0">
                <a:effectLst/>
                <a:latin typeface="FreightSansLFPro Medium" panose="02000506030000020004" pitchFamily="2" charset="77"/>
                <a:ea typeface="+mn-ea"/>
                <a:cs typeface="+mn-cs"/>
                <a:sym typeface="FreightSansLFPro"/>
              </a:rPr>
              <a:t> </a:t>
            </a:r>
          </a:p>
          <a:p>
            <a:pPr rtl="0"/>
            <a:r>
              <a:rPr lang="bn-IN" sz="1200" b="1" i="1" dirty="0">
                <a:effectLst/>
                <a:latin typeface="FreightSansLFPro Medium" panose="02000506030000020004" pitchFamily="2" charset="77"/>
                <a:ea typeface="+mn-ea"/>
                <a:cs typeface="+mn-cs"/>
                <a:sym typeface="FreightSansLFPro"/>
              </a:rPr>
              <a:t>নির্দেশ</a:t>
            </a:r>
          </a:p>
          <a:p>
            <a:pPr marL="285750" indent="-285750" rtl="0">
              <a:buFont typeface="Arial" panose="020B0604020202020204" pitchFamily="34" charset="0"/>
              <a:buChar char="•"/>
            </a:pPr>
            <a:r>
              <a:rPr lang="bn-IN" sz="1200" b="0" i="0" dirty="0">
                <a:effectLst/>
                <a:latin typeface="FreightSansLFPro Medium" panose="02000506030000020004" pitchFamily="2" charset="77"/>
                <a:ea typeface="+mn-ea"/>
                <a:cs typeface="+mn-cs"/>
                <a:sym typeface="FreightSansLFPro"/>
              </a:rPr>
              <a:t>অনলাইনে এই জাতীয় ছবি তৈরি এবং প্রকাশ করার জন্য অনেকগুলি কারণ রয়েছে। উদারহনস্বরূপ:</a:t>
            </a:r>
          </a:p>
          <a:p>
            <a:pPr marL="285750" lvl="0" indent="-285750" rtl="0">
              <a:buFontTx/>
              <a:buChar char="-"/>
            </a:pPr>
            <a:r>
              <a:rPr lang="bn-IN" sz="1200" dirty="0"/>
              <a:t>একটি</a:t>
            </a:r>
            <a:r>
              <a:rPr lang="bn-IN" sz="1200" u="none" strike="noStrike" dirty="0">
                <a:effectLst/>
              </a:rPr>
              <a:t> চিড়িয়াখানার বিজ্ঞাপন দেওয়ার জন্য এবং চিড়িয়াখানাটি দর্শন করার জন্য লোকজনকে উৎসাহিত করতে</a:t>
            </a:r>
          </a:p>
          <a:p>
            <a:pPr marL="285750" lvl="0" indent="-285750" rtl="0">
              <a:buFontTx/>
              <a:buChar char="-"/>
            </a:pPr>
            <a:r>
              <a:rPr lang="bn-IN" sz="1200" dirty="0"/>
              <a:t>এটি</a:t>
            </a:r>
            <a:r>
              <a:rPr lang="bn-IN" sz="1200" u="none" strike="noStrike" dirty="0">
                <a:effectLst/>
              </a:rPr>
              <a:t> সোশ্যাল মিডিয়াতে পোস্ট বা ব্লগ শেয়ার করা হতে পারে অথবা এমন কারোর দ্বারা, যে </a:t>
            </a:r>
            <a:r>
              <a:rPr lang="bn-IN" sz="1200" dirty="0"/>
              <a:t>বাঘ ভালোবাসে।</a:t>
            </a:r>
          </a:p>
          <a:p>
            <a:pPr marL="285750" indent="-285750" rtl="0">
              <a:buFontTx/>
              <a:buChar char="-"/>
            </a:pPr>
            <a:r>
              <a:rPr lang="bn-IN" sz="1200" dirty="0"/>
              <a:t>এটি</a:t>
            </a:r>
            <a:r>
              <a:rPr lang="bn-IN" sz="1200" u="none" strike="noStrike" dirty="0">
                <a:effectLst/>
              </a:rPr>
              <a:t> সরকার বা </a:t>
            </a:r>
            <a:r>
              <a:rPr lang="bn-IN" sz="1200" dirty="0"/>
              <a:t>এজেন্সি দ্বারা জনসাধারণকে তাদের দেশ </a:t>
            </a:r>
            <a:r>
              <a:rPr lang="bn-IN" sz="1200" u="none" strike="noStrike" dirty="0">
                <a:effectLst/>
              </a:rPr>
              <a:t> </a:t>
            </a:r>
            <a:r>
              <a:rPr lang="bn-IN" sz="1200" dirty="0"/>
              <a:t>দর্শন করার জন্য</a:t>
            </a:r>
            <a:r>
              <a:rPr lang="bn-IN" sz="1200" u="none" strike="noStrike" dirty="0">
                <a:effectLst/>
              </a:rPr>
              <a:t> উৎসাহিত করতে প্রকাশ করা</a:t>
            </a:r>
            <a:r>
              <a:rPr lang="bn-IN" sz="1200" dirty="0"/>
              <a:t> যেতে পারে</a:t>
            </a:r>
          </a:p>
          <a:p>
            <a:pPr marL="285750" indent="-285750" rtl="0">
              <a:buFontTx/>
              <a:buChar char="-"/>
            </a:pPr>
            <a:r>
              <a:rPr lang="bn-IN" sz="1200" dirty="0"/>
              <a:t>এটি</a:t>
            </a:r>
            <a:r>
              <a:rPr lang="bn-IN" sz="1200" u="none" strike="noStrike" dirty="0">
                <a:effectLst/>
              </a:rPr>
              <a:t> এশীয় দেশ</a:t>
            </a:r>
            <a:r>
              <a:rPr lang="bn-IN" sz="1200" dirty="0"/>
              <a:t> বা বুনো বাঘের</a:t>
            </a:r>
            <a:r>
              <a:rPr lang="bn-IN" sz="1200" u="none" strike="noStrike" dirty="0">
                <a:effectLst/>
              </a:rPr>
              <a:t> জনসংখ্যার স্বাস্থ্যের</a:t>
            </a:r>
            <a:r>
              <a:rPr lang="bn-IN" sz="1200" dirty="0"/>
              <a:t> বিষয়ে একটি খবরের গল্পতে </a:t>
            </a:r>
            <a:r>
              <a:rPr lang="bn-IN" sz="1200" u="none" strike="noStrike" dirty="0">
                <a:effectLst/>
              </a:rPr>
              <a:t>ব্যবহার করা যেতে পারে</a:t>
            </a:r>
          </a:p>
          <a:p>
            <a:pPr marL="285750" lvl="0" indent="-285750" rtl="0">
              <a:buFontTx/>
              <a:buChar char="-"/>
            </a:pPr>
            <a:r>
              <a:rPr lang="bn-IN" sz="1200" dirty="0"/>
              <a:t>এটি</a:t>
            </a:r>
            <a:r>
              <a:rPr lang="bn-IN" sz="1200" u="none" strike="noStrike" dirty="0">
                <a:effectLst/>
              </a:rPr>
              <a:t> একটি বিদেশী পশু পাখির  দোকান বা বাজারে প্রচার করতে ব্যবহৃত হতে পারে</a:t>
            </a:r>
          </a:p>
          <a:p>
            <a:pPr marL="285750" lvl="0" indent="-285750" rtl="0">
              <a:buFontTx/>
              <a:buChar char="-"/>
            </a:pPr>
            <a:r>
              <a:rPr lang="bn-IN" sz="1200" dirty="0"/>
              <a:t>এটি</a:t>
            </a:r>
            <a:r>
              <a:rPr lang="bn-IN" sz="1200" u="none" strike="noStrike" dirty="0">
                <a:effectLst/>
              </a:rPr>
              <a:t> প্রাণী বা অস্ট্রেলিয়া সম্পর্কে কিছু গবেষণা বর্ণনা করার জন্য ব্যবহার করা যেতে পারে</a:t>
            </a:r>
          </a:p>
          <a:p>
            <a:pPr marL="285750" indent="-285750" rtl="0">
              <a:buFontTx/>
              <a:buChar char="-"/>
            </a:pPr>
            <a:r>
              <a:rPr lang="bn-IN" sz="1200" dirty="0"/>
              <a:t>এটি</a:t>
            </a:r>
            <a:r>
              <a:rPr lang="bn-IN" sz="1200" u="none" strike="noStrike" dirty="0">
                <a:effectLst/>
              </a:rPr>
              <a:t> প্রাণী বা অস্ট্রেলিয়া সম্পর্কিত কোনও বইতে ব্যবহৃত হতে পারে</a:t>
            </a:r>
            <a:r>
              <a:rPr lang="bn-IN" sz="1200" dirty="0"/>
              <a:t> </a:t>
            </a:r>
          </a:p>
          <a:p>
            <a:pPr marL="285750" indent="-285750" rtl="0">
              <a:buFontTx/>
              <a:buChar char="-"/>
            </a:pPr>
            <a:r>
              <a:rPr lang="bn-IN" sz="1200" dirty="0"/>
              <a:t>এটি</a:t>
            </a:r>
            <a:r>
              <a:rPr lang="bn-IN" sz="1200" u="none" strike="noStrike" dirty="0">
                <a:effectLst/>
              </a:rPr>
              <a:t> একটি প্রাণী অধিকার গোষ্ঠীর দ্বারা প্রকাশিত হতে পারে লোকেদের উপরে চাপ প্রয়োগ করে </a:t>
            </a:r>
            <a:r>
              <a:rPr lang="bn-IN" sz="1200" dirty="0"/>
              <a:t>বাঘ এবং</a:t>
            </a:r>
            <a:r>
              <a:rPr lang="bn-IN" sz="1200" u="none" strike="noStrike" dirty="0">
                <a:effectLst/>
              </a:rPr>
              <a:t> যে</a:t>
            </a:r>
            <a:r>
              <a:rPr lang="bn-IN" sz="1200" dirty="0"/>
              <a:t> পরিবেশে</a:t>
            </a:r>
            <a:r>
              <a:rPr lang="bn-IN" sz="1200" u="none" strike="noStrike" dirty="0">
                <a:effectLst/>
              </a:rPr>
              <a:t> তারা বাস করে</a:t>
            </a:r>
            <a:r>
              <a:rPr lang="bn-IN" sz="1200" dirty="0"/>
              <a:t> সেগুলি রক্ষা করার জন্য।"</a:t>
            </a:r>
          </a:p>
          <a:p>
            <a:pPr rtl="0"/>
            <a:r>
              <a:rPr lang="bn-IN" sz="1200" b="0" i="0" u="none" strike="noStrike" dirty="0">
                <a:effectLst/>
                <a:latin typeface="FreightSansLFPro Medium" panose="02000506030000020004" pitchFamily="2" charset="77"/>
                <a:ea typeface="+mn-ea"/>
                <a:cs typeface="+mn-cs"/>
                <a:sym typeface="FreightSansLFPro"/>
              </a:rPr>
              <a:t> </a:t>
            </a:r>
          </a:p>
          <a:p>
            <a:pPr marL="285750" indent="-285750" rtl="0">
              <a:buFont typeface="Arial" panose="020B0604020202020204" pitchFamily="34" charset="0"/>
              <a:buChar char="•"/>
            </a:pPr>
            <a:r>
              <a:rPr lang="bn-IN" sz="1200" b="0" i="0" dirty="0">
                <a:effectLst/>
                <a:latin typeface="FreightSansLFPro Medium" panose="02000506030000020004" pitchFamily="2" charset="77"/>
                <a:ea typeface="+mn-ea"/>
                <a:cs typeface="+mn-cs"/>
                <a:sym typeface="FreightSansLFPro"/>
              </a:rPr>
              <a:t>এর প্রসঙ্গের উপরে নির্ভর করে এই চিত্রটির অর্থ পরিবর্তন হয়। </a:t>
            </a:r>
          </a:p>
          <a:p>
            <a:pPr marL="285750" indent="-285750" rtl="0">
              <a:buFont typeface="Arial" panose="020B0604020202020204" pitchFamily="34" charset="0"/>
              <a:buChar char="•"/>
            </a:pPr>
            <a:r>
              <a:rPr lang="bn-IN" sz="1200" b="0" i="0" dirty="0">
                <a:effectLst/>
                <a:latin typeface="FreightSansLFPro Medium" panose="02000506030000020004" pitchFamily="2" charset="77"/>
                <a:ea typeface="+mn-ea"/>
                <a:cs typeface="+mn-cs"/>
                <a:sym typeface="FreightSansLFPro"/>
              </a:rPr>
              <a:t>অনলাইনে থাকাকালীন, কোনও তথ্য বা ডাটা - কে তৈরি করেছে - এবং কেনও তারা সেটা তৈরি করেছে, সে সম্পর্কে সচেতন হওয়া চিন্তা করার একটি মূল অংশ।</a:t>
            </a:r>
          </a:p>
          <a:p>
            <a:pPr rtl="0"/>
            <a:r>
              <a:rPr lang="bn-IN" sz="1200" b="0" i="0" dirty="0">
                <a:effectLst/>
                <a:latin typeface="FreightSansLFPro Medium" panose="02000506030000020004" pitchFamily="2" charset="77"/>
                <a:ea typeface="+mn-ea"/>
                <a:cs typeface="+mn-cs"/>
                <a:sym typeface="FreightSansLFPro"/>
              </a:rPr>
              <a:t> </a:t>
            </a:r>
          </a:p>
          <a:p>
            <a:endParaRPr lang="en-US" sz="1200" dirty="0"/>
          </a:p>
          <a:p>
            <a:pPr rtl="0"/>
            <a:r>
              <a:rPr lang="bn-IN" sz="1200" dirty="0"/>
              <a:t>[</a:t>
            </a:r>
            <a:r>
              <a:rPr lang="bn-IN" sz="1200" i="1" dirty="0"/>
              <a:t>অতিরিক্ত</a:t>
            </a:r>
            <a:r>
              <a:rPr lang="bn-IN" sz="1200" dirty="0"/>
              <a:t>]</a:t>
            </a:r>
          </a:p>
          <a:p>
            <a:pPr rtl="0"/>
            <a:r>
              <a:rPr lang="bn-IN" sz="1200" dirty="0"/>
              <a:t>সাইবার নিরাপত্তা, ফিশিং, এবং স্প্যামের জন্য অতিরিক্ত সংস্থানের জন্য, অনুগ্রহ করে দর্শন করুন https://www.facebook.com/safety/educators/security/cybersecurity-phishing-and-spam/overview]</a:t>
            </a:r>
          </a:p>
          <a:p>
            <a:endParaRPr lang="en-GB" sz="1200" dirty="0"/>
          </a:p>
        </p:txBody>
      </p:sp>
    </p:spTree>
    <p:extLst>
      <p:ext uri="{BB962C8B-B14F-4D97-AF65-F5344CB8AC3E}">
        <p14:creationId xmlns:p14="http://schemas.microsoft.com/office/powerpoint/2010/main" val="499091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marR="0" lvl="0" indent="-285750" defTabSz="1219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n-IN" sz="1200" dirty="0"/>
              <a:t>যখন আপনি এমন সংবাদ বা তথ্য পান যা বাস্তব বা সন্দেহজনক মনে হচ্ছে না, তখন আপনার কি করা উচিত? </a:t>
            </a:r>
          </a:p>
          <a:p>
            <a:pPr marL="285750" marR="0" lvl="0" indent="-285750" defTabSz="1219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n-IN" sz="1200" dirty="0"/>
              <a:t>আপনি কি অন্য কোথাও এই তথ্য পরীক্ষা করতে পারেন?</a:t>
            </a:r>
          </a:p>
          <a:p>
            <a:pPr marL="285750" indent="-285750" rtl="0">
              <a:buFont typeface="Arial" panose="020B0604020202020204" pitchFamily="34" charset="0"/>
              <a:buChar char="•"/>
            </a:pPr>
            <a:r>
              <a:rPr lang="bn-IN" sz="1200" dirty="0"/>
              <a:t>আপনি যদি নিশ্চিত না হন যা কিছু আপনি অনলাইনে দেখেছেন তা সত্যি কিনা তাহলে তার অন্য </a:t>
            </a:r>
            <a:r>
              <a:rPr lang="en-GB" sz="1200" dirty="0" err="1"/>
              <a:t>উৎস</a:t>
            </a:r>
            <a:r>
              <a:rPr lang="as-IN" sz="1200" dirty="0"/>
              <a:t>গুলো </a:t>
            </a:r>
            <a:r>
              <a:rPr lang="bn-IN" sz="1200" dirty="0"/>
              <a:t> দেখুন। </a:t>
            </a:r>
          </a:p>
          <a:p>
            <a:pPr marL="285750" indent="-285750" rtl="0">
              <a:buFont typeface="Arial" panose="020B0604020202020204" pitchFamily="34" charset="0"/>
              <a:buChar char="•"/>
            </a:pPr>
            <a:r>
              <a:rPr lang="bn-IN" sz="1200" dirty="0"/>
              <a:t>সুপরিচিত সংবাদ বা ওয়েবসাইটগুলি কি একই জিনিস প্রতিবেদন করছে?</a:t>
            </a:r>
          </a:p>
          <a:p>
            <a:pPr rtl="0"/>
            <a:r>
              <a:rPr lang="bn-IN" sz="1200" dirty="0"/>
              <a:t> </a:t>
            </a:r>
          </a:p>
          <a:p>
            <a:endParaRPr lang="en-GB" sz="1200" dirty="0"/>
          </a:p>
        </p:txBody>
      </p:sp>
    </p:spTree>
    <p:extLst>
      <p:ext uri="{BB962C8B-B14F-4D97-AF65-F5344CB8AC3E}">
        <p14:creationId xmlns:p14="http://schemas.microsoft.com/office/powerpoint/2010/main" val="2386275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marR="0" lvl="0" indent="-285750" algn="l" defTabSz="1219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n-IN" sz="1200" dirty="0">
                <a:solidFill>
                  <a:schemeClr val="tx1"/>
                </a:solidFill>
                <a:latin typeface="Arial"/>
                <a:cs typeface="Arial"/>
              </a:rPr>
              <a:t>সুতরাং, মনে রাখবেন, যখন আপনাকে অনলাইনে বিষয়বস্তুর সত্যতা নির্ধারণ করতে হবে, তখন নিজেকে এই প্রশ্নগুলো জিজ্ঞেস করুন।</a:t>
            </a:r>
          </a:p>
          <a:p>
            <a:pPr marL="457200" indent="-457200" algn="l" defTabSz="573034" rtl="0">
              <a:lnSpc>
                <a:spcPct val="94000"/>
              </a:lnSpc>
              <a:spcBef>
                <a:spcPts val="1400"/>
              </a:spcBef>
              <a:buFont typeface="Arial" panose="020B0604020202020204" pitchFamily="34" charset="0"/>
              <a:buChar char="•"/>
              <a:defRPr sz="3200">
                <a:solidFill>
                  <a:srgbClr val="535353"/>
                </a:solidFill>
                <a:latin typeface="+mn-lt"/>
                <a:ea typeface="+mn-ea"/>
                <a:cs typeface="+mn-cs"/>
                <a:sym typeface="FreightSansLFPro Medium"/>
              </a:defRPr>
            </a:pPr>
            <a:r>
              <a:rPr lang="bn-IN" sz="1200" dirty="0">
                <a:solidFill>
                  <a:schemeClr val="tx1"/>
                </a:solidFill>
                <a:latin typeface="Arial"/>
                <a:cs typeface="Arial"/>
              </a:rPr>
              <a:t>এটা কি ক্লিকবেট?</a:t>
            </a:r>
          </a:p>
          <a:p>
            <a:pPr marL="457200" indent="-457200" algn="l" defTabSz="573034" rtl="0">
              <a:lnSpc>
                <a:spcPct val="94000"/>
              </a:lnSpc>
              <a:spcBef>
                <a:spcPts val="1400"/>
              </a:spcBef>
              <a:buFont typeface="Arial" panose="020B0604020202020204" pitchFamily="34" charset="0"/>
              <a:buChar char="•"/>
              <a:defRPr sz="3200">
                <a:solidFill>
                  <a:srgbClr val="535353"/>
                </a:solidFill>
                <a:latin typeface="+mn-lt"/>
                <a:ea typeface="+mn-ea"/>
                <a:cs typeface="+mn-cs"/>
                <a:sym typeface="FreightSansLFPro Medium"/>
              </a:defRPr>
            </a:pPr>
            <a:r>
              <a:rPr lang="bn-IN" sz="1200" dirty="0">
                <a:solidFill>
                  <a:schemeClr val="tx1"/>
                </a:solidFill>
                <a:latin typeface="Arial"/>
                <a:cs typeface="Arial"/>
              </a:rPr>
              <a:t>ছবিগুলি কি সত্য?</a:t>
            </a:r>
          </a:p>
          <a:p>
            <a:pPr marL="457200" indent="-457200" algn="l" defTabSz="573034" rtl="0">
              <a:lnSpc>
                <a:spcPct val="94000"/>
              </a:lnSpc>
              <a:spcBef>
                <a:spcPts val="1400"/>
              </a:spcBef>
              <a:buFont typeface="Arial" panose="020B0604020202020204" pitchFamily="34" charset="0"/>
              <a:buChar char="•"/>
              <a:defRPr sz="3200">
                <a:solidFill>
                  <a:srgbClr val="535353"/>
                </a:solidFill>
                <a:latin typeface="+mn-lt"/>
                <a:ea typeface="+mn-ea"/>
                <a:cs typeface="+mn-cs"/>
                <a:sym typeface="FreightSansLFPro Medium"/>
              </a:defRPr>
            </a:pPr>
            <a:r>
              <a:rPr lang="bn-IN" sz="1200" dirty="0">
                <a:solidFill>
                  <a:schemeClr val="tx1"/>
                </a:solidFill>
                <a:latin typeface="Arial"/>
                <a:cs typeface="Arial"/>
              </a:rPr>
              <a:t>উৎসটি কি?</a:t>
            </a:r>
          </a:p>
          <a:p>
            <a:pPr marL="457200" indent="-457200" algn="l" defTabSz="573034" rtl="0">
              <a:lnSpc>
                <a:spcPct val="94000"/>
              </a:lnSpc>
              <a:spcBef>
                <a:spcPts val="1400"/>
              </a:spcBef>
              <a:buFont typeface="Arial" panose="020B0604020202020204" pitchFamily="34" charset="0"/>
              <a:buChar char="•"/>
              <a:defRPr sz="3200">
                <a:solidFill>
                  <a:srgbClr val="535353"/>
                </a:solidFill>
                <a:latin typeface="+mn-lt"/>
                <a:ea typeface="+mn-ea"/>
                <a:cs typeface="+mn-cs"/>
                <a:sym typeface="FreightSansLFPro Medium"/>
              </a:defRPr>
            </a:pPr>
            <a:r>
              <a:rPr lang="bn-IN" sz="1200" dirty="0">
                <a:solidFill>
                  <a:schemeClr val="tx1"/>
                </a:solidFill>
                <a:latin typeface="Arial"/>
                <a:cs typeface="Arial"/>
              </a:rPr>
              <a:t>প্রসঙ্গটি কি?</a:t>
            </a:r>
          </a:p>
          <a:p>
            <a:pPr marL="457200" indent="-457200" algn="l" defTabSz="573034" rtl="0">
              <a:lnSpc>
                <a:spcPct val="94000"/>
              </a:lnSpc>
              <a:spcBef>
                <a:spcPts val="1400"/>
              </a:spcBef>
              <a:buFont typeface="Arial" panose="020B0604020202020204" pitchFamily="34" charset="0"/>
              <a:buChar char="•"/>
              <a:defRPr sz="3200">
                <a:solidFill>
                  <a:srgbClr val="535353"/>
                </a:solidFill>
                <a:latin typeface="+mn-lt"/>
                <a:ea typeface="+mn-ea"/>
                <a:cs typeface="+mn-cs"/>
                <a:sym typeface="FreightSansLFPro Medium"/>
              </a:defRPr>
            </a:pPr>
            <a:r>
              <a:rPr lang="bn-IN" sz="1200" dirty="0">
                <a:solidFill>
                  <a:schemeClr val="tx1"/>
                </a:solidFill>
                <a:latin typeface="Arial"/>
                <a:cs typeface="Arial"/>
              </a:rPr>
              <a:t>আমি কি অন্য কোথাও এই তথ্য পরীক্ষা করতে পারি?</a:t>
            </a:r>
          </a:p>
          <a:p>
            <a:endParaRPr lang="en-GB"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4645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Arial"/>
                <a:ea typeface="+mn-ea"/>
                <a:cs typeface="Arial"/>
                <a:sym typeface="Helvetica"/>
              </a:rPr>
              <a:t>রাহুল বলেন - আপনার সহায়তার জন্য আপনাকে অনেক ধন্যবাদ - তিনি অনেক বিষয়ে অবগত হয়েছেন।</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Arial"/>
                <a:cs typeface="Arial"/>
                <a:sym typeface="Helvetica"/>
              </a:rPr>
              <a:t>এখন আমাদের জন্য তার একটা প্রশ্ন আছে।</a:t>
            </a:r>
          </a:p>
          <a:p>
            <a:pPr marL="171450" indent="-171450" defTabSz="456696" rtl="0">
              <a:buFont typeface="Arial" panose="020B0604020202020204" pitchFamily="34" charset="0"/>
              <a:buChar char="•"/>
              <a:defRPr sz="1200">
                <a:latin typeface="+mj-lt"/>
                <a:ea typeface="+mj-ea"/>
                <a:cs typeface="+mj-cs"/>
                <a:sym typeface="Helvetica"/>
              </a:defRPr>
            </a:pPr>
            <a:r>
              <a:rPr lang="bn-IN" sz="1200" dirty="0">
                <a:latin typeface="Arial"/>
                <a:ea typeface="+mn-ea"/>
                <a:cs typeface="Arial"/>
                <a:sym typeface="Helvetica"/>
              </a:rPr>
              <a:t>এটি একটি দুর্দান্ত প্রশ্ন... যা আমাদের নিয়ে যায়..</a:t>
            </a:r>
          </a:p>
          <a:p>
            <a:pPr marL="171450" marR="0" lvl="0" indent="-171450" defTabSz="456696" rtl="0"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bn-IN" sz="1200" dirty="0">
                <a:latin typeface="Arial"/>
                <a:ea typeface="+mn-ea"/>
                <a:cs typeface="Arial"/>
                <a:sym typeface="Helvetica"/>
              </a:rPr>
              <a:t>আমার </a:t>
            </a:r>
            <a:r>
              <a:rPr lang="bn-IN" sz="1200" b="0" dirty="0">
                <a:latin typeface="Tahoma"/>
                <a:ea typeface="Tahoma"/>
                <a:cs typeface="Tahoma"/>
              </a:rPr>
              <a:t>কমিউনিটিকে</a:t>
            </a:r>
            <a:r>
              <a:rPr lang="bn-IN" sz="1200" dirty="0">
                <a:latin typeface="Arial"/>
                <a:ea typeface="+mn-ea"/>
                <a:cs typeface="Arial"/>
                <a:sym typeface="Helvetica"/>
              </a:rPr>
              <a:t> সাহায্য করার জন্য আমি কি করতে পারি যাতে নিশ্চিত করা যায় যে প্রাসঙ্গিক তথ্য ভাগ করা হয় এবং মিথ্যা বা বানানো  বিষয়বস্তু হ্রাস করা যায়?</a:t>
            </a:r>
          </a:p>
          <a:p>
            <a:pPr marL="0" indent="0" defTabSz="456696">
              <a:buFont typeface="Arial" panose="020B0604020202020204" pitchFamily="34" charset="0"/>
              <a:buNone/>
              <a:defRPr sz="1200">
                <a:latin typeface="+mj-lt"/>
                <a:ea typeface="+mj-ea"/>
                <a:cs typeface="+mj-cs"/>
                <a:sym typeface="Helvetica"/>
              </a:defRPr>
            </a:pPr>
            <a:endParaRPr lang="en-US" sz="1600" dirty="0">
              <a:latin typeface="+mn-lt"/>
              <a:ea typeface="+mn-ea"/>
              <a:cs typeface="+mn-cs"/>
              <a:sym typeface="Helvetica"/>
            </a:endParaRPr>
          </a:p>
          <a:p>
            <a:endParaRPr lang="en-GB" dirty="0"/>
          </a:p>
        </p:txBody>
      </p:sp>
    </p:spTree>
    <p:extLst>
      <p:ext uri="{BB962C8B-B14F-4D97-AF65-F5344CB8AC3E}">
        <p14:creationId xmlns:p14="http://schemas.microsoft.com/office/powerpoint/2010/main" val="1056810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t>সুতরাং আসুন আপনি কি কি পদক্ষেপ নিতে পারেন এবং তার সাথে সম্পর্কিত প্রভাবগুলি দেখি </a:t>
            </a:r>
          </a:p>
          <a:p>
            <a:pPr marL="285750" indent="-285750" rtl="0">
              <a:buFont typeface="Arial" panose="020B0604020202020204" pitchFamily="34" charset="0"/>
              <a:buChar char="•"/>
            </a:pPr>
            <a:r>
              <a:rPr lang="bn-IN" sz="1200" dirty="0"/>
              <a:t>প্রথমত, আপনি উপেক্ষা করতে পারেন</a:t>
            </a:r>
          </a:p>
          <a:p>
            <a:pPr marL="285750" marR="0" lvl="0" indent="-285750" defTabSz="1219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n-IN" sz="1200" b="0" i="0" dirty="0">
                <a:solidFill>
                  <a:schemeClr val="tx1"/>
                </a:solidFill>
                <a:latin typeface="FreightSansLFPro Medium"/>
                <a:ea typeface="Helvetica Neue Medium"/>
                <a:cs typeface="Helvetica Neue Medium"/>
                <a:sym typeface="Helvetica Neue Medium"/>
              </a:rPr>
              <a:t>পোস্টটি তাও আপনার এবং অন্যান্য </a:t>
            </a:r>
            <a:r>
              <a:rPr lang="bn-IN" sz="1200" dirty="0">
                <a:solidFill>
                  <a:schemeClr val="tx1"/>
                </a:solidFill>
                <a:latin typeface="Tahoma" panose="020B0604030504040204" pitchFamily="34" charset="0"/>
                <a:ea typeface="Tahoma" panose="020B0604030504040204" pitchFamily="34" charset="0"/>
                <a:cs typeface="Tahoma" panose="020B0604030504040204" pitchFamily="34" charset="0"/>
              </a:rPr>
              <a:t>অন্য সকলে</a:t>
            </a:r>
            <a:r>
              <a:rPr lang="en-US" sz="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bn-IN" sz="1200" dirty="0">
                <a:solidFill>
                  <a:schemeClr val="tx1"/>
                </a:solidFill>
                <a:latin typeface="Tahoma" panose="020B0604030504040204" pitchFamily="34" charset="0"/>
                <a:ea typeface="Tahoma" panose="020B0604030504040204" pitchFamily="34" charset="0"/>
                <a:cs typeface="Tahoma" panose="020B0604030504040204" pitchFamily="34" charset="0"/>
              </a:rPr>
              <a:t>দেখতে পাবেন </a:t>
            </a:r>
            <a:endParaRPr lang="bn-IN" sz="1200" b="0" i="0" dirty="0">
              <a:solidFill>
                <a:schemeClr val="tx1"/>
              </a:solidFill>
              <a:latin typeface="FreightSansLFPro Medium"/>
              <a:ea typeface="Helvetica Neue Medium"/>
              <a:cs typeface="Helvetica Neue Medium"/>
              <a:sym typeface="Helvetica Neue Medium"/>
            </a:endParaRPr>
          </a:p>
          <a:p>
            <a:pPr marL="285750" lvl="0" indent="-285750" defTabSz="1219200" rtl="0" latinLnBrk="0">
              <a:buFont typeface="Arial" panose="020B0604020202020204" pitchFamily="34" charset="0"/>
              <a:buChar char="•"/>
            </a:pPr>
            <a:r>
              <a:rPr lang="bn-IN" sz="1200" dirty="0">
                <a:latin typeface="+mn-lt"/>
                <a:ea typeface="+mn-ea"/>
                <a:cs typeface="+mn-cs"/>
                <a:sym typeface="Helvetica Neue Medium"/>
              </a:rPr>
              <a:t>দ্বিতীয়ত, আপনি শেয়ার বা লাইক করতে পারেন</a:t>
            </a:r>
          </a:p>
          <a:p>
            <a:pPr marL="285750" lvl="1" indent="-285750" rtl="0">
              <a:buFont typeface="Arial" panose="020B0604020202020204" pitchFamily="34" charset="0"/>
              <a:buChar char="•"/>
            </a:pPr>
            <a:r>
              <a:rPr lang="bn-IN" sz="1200" dirty="0">
                <a:latin typeface="+mn-lt"/>
                <a:ea typeface="+mn-ea"/>
                <a:cs typeface="+mn-cs"/>
                <a:sym typeface="Helvetica Neue Medium"/>
              </a:rPr>
              <a:t>প্রভাবটি হল আপনার পোস্টে আরও বেশি দর্শক বা ভিউ এবং সম্ভাব্য শেয়ার/ লাইক পাওয়ার উচ্চতর সুযোগ রয়েছে।</a:t>
            </a:r>
            <a:r>
              <a:rPr lang="bn-IN" sz="1200" dirty="0">
                <a:sym typeface="Helvetica Neue Medium"/>
              </a:rPr>
              <a:t> </a:t>
            </a:r>
          </a:p>
          <a:p>
            <a:pPr marL="285750" indent="-285750" rtl="0">
              <a:buFont typeface="Arial" panose="020B0604020202020204" pitchFamily="34" charset="0"/>
              <a:buChar char="•"/>
            </a:pPr>
            <a:r>
              <a:rPr lang="bn-IN" sz="1200" dirty="0">
                <a:latin typeface="+mn-lt"/>
                <a:ea typeface="+mn-ea"/>
                <a:cs typeface="+mn-cs"/>
                <a:sym typeface="Helvetica Neue Medium"/>
              </a:rPr>
              <a:t>তৃতীয়ত, আপনি একটি </a:t>
            </a:r>
            <a:r>
              <a:rPr lang="bn-IN" sz="1200" dirty="0"/>
              <a:t>পোস্ট ব্লক করতে পারেন</a:t>
            </a:r>
          </a:p>
          <a:p>
            <a:pPr marL="285750" lvl="1" indent="-285750" rtl="0">
              <a:buFont typeface="Arial" panose="020B0604020202020204" pitchFamily="34" charset="0"/>
              <a:buChar char="•"/>
            </a:pPr>
            <a:r>
              <a:rPr lang="bn-IN" sz="1200" dirty="0">
                <a:latin typeface="+mn-lt"/>
                <a:ea typeface="+mn-ea"/>
                <a:cs typeface="+mn-cs"/>
                <a:sym typeface="Helvetica Neue Medium"/>
              </a:rPr>
              <a:t>প্রভাবটি হল </a:t>
            </a:r>
            <a:r>
              <a:rPr lang="bn-IN" sz="1200" dirty="0">
                <a:sym typeface="Helvetica Neue Medium"/>
              </a:rPr>
              <a:t> </a:t>
            </a:r>
            <a:r>
              <a:rPr lang="bn-IN" sz="1200" dirty="0">
                <a:latin typeface="+mn-lt"/>
                <a:ea typeface="+mn-ea"/>
                <a:cs typeface="+mn-cs"/>
                <a:sym typeface="Helvetica Neue Medium"/>
              </a:rPr>
              <a:t>পোস্ট/ব্যক্তিটি</a:t>
            </a:r>
            <a:r>
              <a:rPr lang="bn-IN" sz="1200" dirty="0">
                <a:latin typeface="+mn-lt"/>
                <a:ea typeface="+mn-ea"/>
                <a:cs typeface="+mn-cs"/>
                <a:sym typeface="FreightSansLFPro Medium"/>
              </a:rPr>
              <a:t> আপনার কাছে দর্শনীয় হবে না এবং আপনি যে ব্যক্তিকে ব্লক করেছেন সে আপনাকে দেখতে পাবে না।</a:t>
            </a:r>
            <a:r>
              <a:rPr lang="bn-IN" sz="1200" dirty="0"/>
              <a:t> </a:t>
            </a:r>
          </a:p>
          <a:p>
            <a:pPr marL="285750" indent="-285750" rtl="0">
              <a:buFont typeface="Arial" panose="020B0604020202020204" pitchFamily="34" charset="0"/>
              <a:buChar char="•"/>
            </a:pPr>
            <a:r>
              <a:rPr lang="bn-IN" sz="1200" dirty="0">
                <a:latin typeface="+mn-lt"/>
                <a:ea typeface="+mn-ea"/>
                <a:cs typeface="+mn-cs"/>
                <a:sym typeface="Helvetica Neue Medium"/>
              </a:rPr>
              <a:t>চতুর্থত, আপনি এটি </a:t>
            </a:r>
            <a:r>
              <a:rPr lang="bn-IN" sz="1200" dirty="0"/>
              <a:t>রিপোর্ট করতে পারেন</a:t>
            </a:r>
          </a:p>
          <a:p>
            <a:pPr marL="285750" lvl="1" indent="-285750" rtl="0">
              <a:buFont typeface="Arial" panose="020B0604020202020204" pitchFamily="34" charset="0"/>
              <a:buChar char="•"/>
            </a:pPr>
            <a:r>
              <a:rPr lang="bn-IN" sz="1200" dirty="0">
                <a:latin typeface="+mn-lt"/>
                <a:ea typeface="+mn-ea"/>
                <a:cs typeface="+mn-cs"/>
                <a:sym typeface="Helvetica Neue Medium"/>
              </a:rPr>
              <a:t>প্রভাবটি হল যে</a:t>
            </a:r>
            <a:r>
              <a:rPr lang="bn-IN" sz="1200" dirty="0">
                <a:sym typeface="Helvetica Neue Medium"/>
              </a:rPr>
              <a:t> </a:t>
            </a:r>
            <a:r>
              <a:rPr lang="bn-IN" sz="1200" dirty="0">
                <a:latin typeface="+mn-lt"/>
                <a:ea typeface="+mn-ea"/>
                <a:cs typeface="+mn-cs"/>
                <a:sym typeface="Helvetica Neue Medium"/>
              </a:rPr>
              <a:t>পোস্টটি/ব্যক্তিটি</a:t>
            </a:r>
            <a:r>
              <a:rPr lang="bn-IN" sz="1200" dirty="0">
                <a:latin typeface="+mn-lt"/>
                <a:ea typeface="+mn-ea"/>
                <a:cs typeface="+mn-cs"/>
                <a:sym typeface="FreightSansLFPro Medium"/>
              </a:rPr>
              <a:t> ফেসবুক-পুনর্মূল্যায়ন করা হবে এবং পোস্টটি রিমুভ ও হয়ে যেতে পারে </a:t>
            </a:r>
            <a:endParaRPr lang="bn-IN" sz="1200" dirty="0">
              <a:latin typeface="+mn-lt"/>
              <a:ea typeface="+mn-ea"/>
              <a:cs typeface="+mn-cs"/>
              <a:sym typeface="Helvetica Neue Medium"/>
            </a:endParaRPr>
          </a:p>
          <a:p>
            <a:pPr marL="285750" marR="0" lvl="0" indent="-285750" defTabSz="12192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200" dirty="0">
              <a:solidFill>
                <a:schemeClr val="tx1"/>
              </a:solidFill>
            </a:endParaRPr>
          </a:p>
          <a:p>
            <a:endParaRPr lang="en-NZ" sz="1200" dirty="0"/>
          </a:p>
        </p:txBody>
      </p:sp>
    </p:spTree>
    <p:extLst>
      <p:ext uri="{BB962C8B-B14F-4D97-AF65-F5344CB8AC3E}">
        <p14:creationId xmlns:p14="http://schemas.microsoft.com/office/powerpoint/2010/main" val="834555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456696" rtl="0"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bn-IN" sz="1200" dirty="0">
                <a:solidFill>
                  <a:schemeClr val="tx1"/>
                </a:solidFill>
                <a:latin typeface="+mn-lt"/>
                <a:ea typeface="+mn-ea"/>
                <a:cs typeface="+mn-cs"/>
                <a:sym typeface="Helvetica"/>
              </a:rPr>
              <a:t>আমাদের গ্রুপে চেষ্টা করি এবং দেখি এর ফলাফল কি হয়।</a:t>
            </a:r>
          </a:p>
          <a:p>
            <a:pPr marL="171450" marR="0" lvl="0" indent="-171450" algn="l" defTabSz="456696" rtl="0"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bn-IN" sz="1200" dirty="0">
                <a:solidFill>
                  <a:schemeClr val="tx1"/>
                </a:solidFill>
                <a:latin typeface="+mn-lt"/>
                <a:ea typeface="+mn-ea"/>
                <a:cs typeface="+mn-cs"/>
                <a:sym typeface="Helvetica"/>
              </a:rPr>
              <a:t>আপনার গ্রুপে আপনি</a:t>
            </a:r>
            <a:r>
              <a:rPr lang="bn-IN" sz="1200" dirty="0">
                <a:solidFill>
                  <a:schemeClr val="tx1"/>
                </a:solidFill>
                <a:latin typeface="FreightSansLFPro Medium" panose="02000506030000020004" pitchFamily="2" charset="77"/>
                <a:ea typeface="+mn-ea"/>
                <a:cs typeface="+mn-cs"/>
                <a:sym typeface="Helvetica"/>
              </a:rPr>
              <a:t> অনলাইনে যা দেখেছেন তার বাস্তব-জীবনের উদাহরণ দিতে এবং এটি নিম্নলিখিত যথাযথ ক্রিয়ায় শ্রেণিবদ্ধ করার জন্য আপনার কাছে </a:t>
            </a:r>
            <a:r>
              <a:rPr lang="en-GB" sz="1200" dirty="0">
                <a:solidFill>
                  <a:schemeClr val="tx1"/>
                </a:solidFill>
                <a:latin typeface="FreightSansLFPro Medium" panose="02000506030000020004" pitchFamily="2" charset="77"/>
                <a:ea typeface="+mn-ea"/>
                <a:cs typeface="+mn-cs"/>
                <a:sym typeface="Helvetica"/>
              </a:rPr>
              <a:t>৩</a:t>
            </a:r>
            <a:r>
              <a:rPr lang="bn-IN" sz="1200" dirty="0">
                <a:solidFill>
                  <a:schemeClr val="tx1"/>
                </a:solidFill>
                <a:latin typeface="FreightSansLFPro Medium" panose="02000506030000020004" pitchFamily="2" charset="77"/>
                <a:ea typeface="+mn-ea"/>
                <a:cs typeface="+mn-cs"/>
                <a:sym typeface="Helvetica"/>
              </a:rPr>
              <a:t> মিনিট রয়েছে:.</a:t>
            </a:r>
          </a:p>
          <a:p>
            <a:pPr marL="171450" marR="0" lvl="0" indent="-171450" algn="l" defTabSz="456696" rtl="0"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bn-IN" sz="1200" dirty="0">
                <a:solidFill>
                  <a:schemeClr val="tx1"/>
                </a:solidFill>
                <a:latin typeface="FreightSansLFPro Medium" panose="02000506030000020004" pitchFamily="2" charset="77"/>
                <a:ea typeface="+mn-ea"/>
                <a:cs typeface="+mn-cs"/>
                <a:sym typeface="Helvetica"/>
              </a:rPr>
              <a:t>এমন কিছু যা আপনি উপেক্ষা বা অগ্রাহ্য করেন</a:t>
            </a:r>
          </a:p>
          <a:p>
            <a:pPr marL="171450" marR="0" lvl="0" indent="-171450" algn="l" defTabSz="456696" rtl="0"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bn-IN" sz="1200" dirty="0">
                <a:solidFill>
                  <a:schemeClr val="tx1"/>
                </a:solidFill>
                <a:latin typeface="FreightSansLFPro Medium" panose="02000506030000020004" pitchFamily="2" charset="77"/>
                <a:ea typeface="+mn-ea"/>
                <a:cs typeface="+mn-cs"/>
                <a:sym typeface="Helvetica"/>
              </a:rPr>
              <a:t>এমন যা কিছু আপনি ব্লক বা রিপোর্ট করেন</a:t>
            </a:r>
          </a:p>
          <a:p>
            <a:pPr marL="171450" marR="0" lvl="0" indent="-171450" algn="l" defTabSz="456696" rtl="0"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bn-IN" sz="1200" dirty="0">
                <a:solidFill>
                  <a:schemeClr val="tx1"/>
                </a:solidFill>
                <a:latin typeface="FreightSansLFPro Medium" panose="02000506030000020004" pitchFamily="2" charset="77"/>
                <a:ea typeface="+mn-ea"/>
                <a:cs typeface="+mn-cs"/>
                <a:sym typeface="Helvetica"/>
              </a:rPr>
              <a:t>আপনি যা কিছু শেয়ার করেন</a:t>
            </a:r>
          </a:p>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endParaRPr lang="en-US" sz="1200" dirty="0">
              <a:solidFill>
                <a:schemeClr val="tx1"/>
              </a:solidFill>
              <a:latin typeface="+mn-lt"/>
              <a:ea typeface="+mn-ea"/>
              <a:cs typeface="+mn-cs"/>
              <a:sym typeface="Helvetica"/>
            </a:endParaRPr>
          </a:p>
        </p:txBody>
      </p:sp>
    </p:spTree>
    <p:extLst>
      <p:ext uri="{BB962C8B-B14F-4D97-AF65-F5344CB8AC3E}">
        <p14:creationId xmlns:p14="http://schemas.microsoft.com/office/powerpoint/2010/main" val="3552757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defRPr i="1"/>
            </a:pPr>
            <a:r>
              <a:rPr lang="bn-IN" sz="1200" b="0" i="0" dirty="0"/>
              <a:t>দৃষ্টিকোণ আরও ভালোভাবে বোঝার প্রথম পদক্ষেপ হল আমাদের দৃষ্টিভঙ্গিকে</a:t>
            </a:r>
            <a:r>
              <a:rPr lang="bn-IN" sz="1200" dirty="0"/>
              <a:t> কোন বিষয়গুলি</a:t>
            </a:r>
            <a:r>
              <a:rPr lang="bn-IN" sz="1200" b="0" i="0" dirty="0"/>
              <a:t> </a:t>
            </a:r>
            <a:r>
              <a:rPr lang="en-US" sz="1200" b="0" i="0" dirty="0"/>
              <a:t> </a:t>
            </a:r>
            <a:r>
              <a:rPr lang="bn-IN" sz="1200" b="0" i="0" dirty="0"/>
              <a:t>আকার দেয়</a:t>
            </a:r>
            <a:r>
              <a:rPr lang="en-US" sz="1200" b="0" i="0" dirty="0"/>
              <a:t>/</a:t>
            </a:r>
            <a:r>
              <a:rPr lang="as-IN" sz="1200" b="0" i="0" dirty="0"/>
              <a:t>চালিত করে </a:t>
            </a:r>
            <a:r>
              <a:rPr lang="bn-IN" sz="1200" b="0" i="0" dirty="0"/>
              <a:t>তা সম্পর্কে আরও সচেতন হওয়া</a:t>
            </a:r>
          </a:p>
          <a:p>
            <a:pPr marL="285750" indent="-285750" rtl="0">
              <a:buFont typeface="Arial" panose="020B0604020202020204" pitchFamily="34" charset="0"/>
              <a:buChar char="•"/>
            </a:pPr>
            <a:r>
              <a:rPr lang="bn-IN" sz="1200" b="0" i="0" dirty="0"/>
              <a:t>এই বিষয়গুলো –</a:t>
            </a:r>
            <a:r>
              <a:rPr lang="bn-IN" sz="1200" dirty="0">
                <a:latin typeface="FreightSansLFPro Medium"/>
                <a:sym typeface="FreightSansLFPro"/>
              </a:rPr>
              <a:t> যেমন  </a:t>
            </a:r>
            <a:r>
              <a:rPr lang="bn-IN" sz="1200" dirty="0">
                <a:latin typeface="FreightSansLFPro"/>
                <a:sym typeface="FreightSansLFPro"/>
              </a:rPr>
              <a:t>বন্ধু,</a:t>
            </a:r>
            <a:r>
              <a:rPr lang="bn-IN" sz="1200" b="0" i="0" dirty="0">
                <a:latin typeface="FreightSansLFPro"/>
                <a:ea typeface="FreightSansLFPro"/>
                <a:cs typeface="FreightSansLFPro"/>
                <a:sym typeface="FreightSansLFPro"/>
              </a:rPr>
              <a:t> স্কুল, সহকর্মী এবং আমাদের সম্প্রদায়</a:t>
            </a:r>
            <a:r>
              <a:rPr lang="bn-IN" sz="1200" b="0" i="0" dirty="0"/>
              <a:t> – </a:t>
            </a:r>
            <a:r>
              <a:rPr lang="bn-IN" sz="1200" b="0" i="0" dirty="0">
                <a:latin typeface="FreightSansLFPro"/>
                <a:ea typeface="FreightSansLFPro"/>
                <a:cs typeface="FreightSansLFPro"/>
                <a:sym typeface="FreightSansLFPro"/>
              </a:rPr>
              <a:t>আমাদের মূল মুল্যবোধ/বিশ্বাস</a:t>
            </a:r>
            <a:r>
              <a:rPr lang="bn-IN" sz="1200" b="0" i="0" dirty="0"/>
              <a:t> এবং সামগ্রিক দৃষ্টিভঙ্গি বিকাশে সহয়াতা করে।</a:t>
            </a:r>
            <a:r>
              <a:rPr lang="bn-IN" sz="1200" dirty="0"/>
              <a:t> </a:t>
            </a:r>
          </a:p>
          <a:p>
            <a:pPr marL="285750" indent="-285750" rtl="0">
              <a:buFont typeface="Arial" panose="020B0604020202020204" pitchFamily="34" charset="0"/>
              <a:buChar char="•"/>
            </a:pPr>
            <a:r>
              <a:rPr lang="bn-IN" sz="1200" dirty="0"/>
              <a:t>এগুলো </a:t>
            </a:r>
            <a:r>
              <a:rPr lang="bn-IN" sz="1200" b="0" i="0" dirty="0"/>
              <a:t> আমাদের বিভিন্ন পরিস্থিতিতে চিন্তাভাবনা ও প্রতিক্রিয়ার জন্য অবদান রাখে।</a:t>
            </a:r>
          </a:p>
          <a:p>
            <a:pPr marL="285750" indent="-285750" rtl="0">
              <a:buFont typeface="Arial" panose="020B0604020202020204" pitchFamily="34" charset="0"/>
              <a:buChar char="•"/>
            </a:pPr>
            <a:r>
              <a:rPr lang="bn-IN" sz="1200" dirty="0"/>
              <a:t>উদাহরণস্বরূপ - আমাদের অনলাইন ইন্টারঅ্যাকশন। দেখা যাক এই বিভিন্ন বিষয়  কিভাবে আমাদের প্রভাবিত করতে পারে</a:t>
            </a:r>
          </a:p>
          <a:p>
            <a:endParaRPr lang="en-US" sz="1200" dirty="0"/>
          </a:p>
          <a:p>
            <a:endParaRPr lang="en-GB" sz="1200" dirty="0"/>
          </a:p>
        </p:txBody>
      </p:sp>
    </p:spTree>
    <p:extLst>
      <p:ext uri="{BB962C8B-B14F-4D97-AF65-F5344CB8AC3E}">
        <p14:creationId xmlns:p14="http://schemas.microsoft.com/office/powerpoint/2010/main" val="2887722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solidFill>
                  <a:schemeClr val="tx1"/>
                </a:solidFill>
              </a:rPr>
              <a:t>সুতরাং, এখন দেখা যাক আমরা কিভাবে এটা করতে পারি।</a:t>
            </a:r>
          </a:p>
          <a:p>
            <a:pPr marL="285750" indent="-285750" rtl="0">
              <a:buFont typeface="Arial" panose="020B0604020202020204" pitchFamily="34" charset="0"/>
              <a:buChar char="•"/>
            </a:pPr>
            <a:r>
              <a:rPr lang="bn-IN" sz="1200" dirty="0">
                <a:solidFill>
                  <a:schemeClr val="tx1"/>
                </a:solidFill>
              </a:rPr>
              <a:t>নিজের ফোন নিন</a:t>
            </a:r>
          </a:p>
          <a:p>
            <a:pPr marL="285750" indent="-285750" rtl="0">
              <a:buFont typeface="Arial" panose="020B0604020202020204" pitchFamily="34" charset="0"/>
              <a:buChar char="•"/>
            </a:pPr>
            <a:r>
              <a:rPr lang="bn-IN" sz="1200" dirty="0">
                <a:solidFill>
                  <a:schemeClr val="tx1"/>
                </a:solidFill>
              </a:rPr>
              <a:t>একটি পোস্ট দেখুন</a:t>
            </a:r>
          </a:p>
          <a:p>
            <a:pPr marL="285750" indent="-285750" rtl="0">
              <a:buFont typeface="Arial" panose="020B0604020202020204" pitchFamily="34" charset="0"/>
              <a:buChar char="•"/>
            </a:pPr>
            <a:r>
              <a:rPr lang="bn-IN" sz="1200" dirty="0">
                <a:solidFill>
                  <a:schemeClr val="tx1"/>
                </a:solidFill>
              </a:rPr>
              <a:t>নির্দিষ্ট পোস্টের পাশে থাকা "নিচের অ্যারো" চিহ্নে ক্লিক করুন</a:t>
            </a:r>
          </a:p>
          <a:p>
            <a:pPr marL="285750" indent="-285750" rtl="0">
              <a:buFont typeface="Arial" panose="020B0604020202020204" pitchFamily="34" charset="0"/>
              <a:buChar char="•"/>
            </a:pPr>
            <a:r>
              <a:rPr lang="bn-IN" sz="1200" dirty="0">
                <a:solidFill>
                  <a:schemeClr val="tx1"/>
                </a:solidFill>
              </a:rPr>
              <a:t>"রিপোর্ট" পোস্ট-এ ক্লিক করুন</a:t>
            </a:r>
          </a:p>
          <a:p>
            <a:pPr marL="285750" indent="-285750" rtl="0">
              <a:buFont typeface="Arial" panose="020B0604020202020204" pitchFamily="34" charset="0"/>
              <a:buChar char="•"/>
            </a:pPr>
            <a:r>
              <a:rPr lang="bn-IN" sz="1200" dirty="0">
                <a:solidFill>
                  <a:schemeClr val="tx1"/>
                </a:solidFill>
              </a:rPr>
              <a:t>"আমি মনে করি এটি ফেসবুকে থাকা উচিত নয়"তে ক্লিক করুন</a:t>
            </a:r>
          </a:p>
          <a:p>
            <a:pPr marL="285750" indent="-285750" rtl="0">
              <a:buFont typeface="Arial" panose="020B0604020202020204" pitchFamily="34" charset="0"/>
              <a:buChar char="•"/>
            </a:pPr>
            <a:r>
              <a:rPr lang="bn-IN" sz="1200" dirty="0">
                <a:solidFill>
                  <a:schemeClr val="tx1"/>
                </a:solidFill>
              </a:rPr>
              <a:t>"এটি একটি মিথ্যা সংবাদ</a:t>
            </a:r>
            <a:r>
              <a:rPr lang="en-US" sz="1200" dirty="0">
                <a:solidFill>
                  <a:schemeClr val="tx1"/>
                </a:solidFill>
              </a:rPr>
              <a:t>/</a:t>
            </a:r>
            <a:r>
              <a:rPr lang="bn-IN" sz="1200" dirty="0">
                <a:solidFill>
                  <a:schemeClr val="tx1"/>
                </a:solidFill>
              </a:rPr>
              <a:t>গল্প:-তে ক্লিক করুন</a:t>
            </a:r>
          </a:p>
          <a:p>
            <a:endParaRPr lang="en-NZ" sz="1200" dirty="0">
              <a:solidFill>
                <a:schemeClr val="tx1"/>
              </a:solidFill>
            </a:endParaRPr>
          </a:p>
        </p:txBody>
      </p:sp>
    </p:spTree>
    <p:extLst>
      <p:ext uri="{BB962C8B-B14F-4D97-AF65-F5344CB8AC3E}">
        <p14:creationId xmlns:p14="http://schemas.microsoft.com/office/powerpoint/2010/main" val="26214652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a:spLocks noGrp="1" noRot="1" noChangeAspect="1"/>
          </p:cNvSpPr>
          <p:nvPr>
            <p:ph type="sldImg"/>
          </p:nvPr>
        </p:nvSpPr>
        <p:spPr>
          <a:xfrm>
            <a:off x="381000" y="685800"/>
            <a:ext cx="6096000" cy="3429000"/>
          </a:xfrm>
          <a:prstGeom prst="rect">
            <a:avLst/>
          </a:prstGeom>
        </p:spPr>
        <p:txBody>
          <a:bodyPr/>
          <a:lstStyle/>
          <a:p>
            <a:endParaRPr/>
          </a:p>
        </p:txBody>
      </p:sp>
      <p:sp>
        <p:nvSpPr>
          <p:cNvPr id="605" name="Shape 605"/>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rtl="0"/>
            <a:r>
              <a:rPr lang="bn-IN" sz="1200">
                <a:solidFill>
                  <a:schemeClr val="tx1"/>
                </a:solidFill>
              </a:rPr>
              <a:t>চলুন এই ফেসবুক কমিউনিটি স্ট্যান্ডার্ড ভিডিওটি দেখি যা আপনাকে বলে যে আপনি অনলাইনে যা দেখছেন তা আপনি কিভাবে নিয়ন্ত্রণ করতে পারেন</a:t>
            </a:r>
          </a:p>
        </p:txBody>
      </p:sp>
    </p:spTree>
    <p:extLst>
      <p:ext uri="{BB962C8B-B14F-4D97-AF65-F5344CB8AC3E}">
        <p14:creationId xmlns:p14="http://schemas.microsoft.com/office/powerpoint/2010/main" val="609518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solidFill>
                  <a:schemeClr val="tx1"/>
                </a:solidFill>
              </a:rPr>
              <a:t>আজকে আমরা যা শিখেছি তা পুনর্বিবেচনা করা যাক।</a:t>
            </a:r>
          </a:p>
          <a:p>
            <a:pPr marL="285750" indent="-285750" rtl="0">
              <a:buFont typeface="Arial" panose="020B0604020202020204" pitchFamily="34" charset="0"/>
              <a:buChar char="•"/>
            </a:pPr>
            <a:r>
              <a:rPr lang="bn-IN" sz="1200" dirty="0">
                <a:solidFill>
                  <a:schemeClr val="tx1"/>
                </a:solidFill>
              </a:rPr>
              <a:t>অনলাইন বিষয়বস্তুতে সত্যতা নির্ধারণ করাটা কোন বিষয়গুলি কঠিন করে তোলে?</a:t>
            </a:r>
          </a:p>
          <a:p>
            <a:pPr marL="285750" marR="0" indent="-285750" defTabSz="1219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n-IN" sz="1200" dirty="0">
                <a:solidFill>
                  <a:schemeClr val="bg1"/>
                </a:solidFill>
                <a:latin typeface="Tahoma" panose="020B0604030504040204" pitchFamily="34" charset="0"/>
                <a:ea typeface="Tahoma" panose="020B0604030504040204" pitchFamily="34" charset="0"/>
                <a:cs typeface="Tahoma" panose="020B0604030504040204" pitchFamily="34" charset="0"/>
              </a:rPr>
              <a:t>বিভিন্ন ধরণের তথ্যের এবং বিভিন্ন দৃষ্টিভঙ্গি দ্বারা প্রভাবিত</a:t>
            </a:r>
            <a:endParaRPr lang="bn-IN" sz="1200" dirty="0">
              <a:solidFill>
                <a:schemeClr val="tx1"/>
              </a:solidFill>
            </a:endParaRPr>
          </a:p>
          <a:p>
            <a:pPr marL="285750" indent="-285750" rtl="0">
              <a:buFont typeface="Arial" panose="020B0604020202020204" pitchFamily="34" charset="0"/>
              <a:buChar char="•"/>
              <a:defRPr sz="2200">
                <a:solidFill>
                  <a:srgbClr val="4A4A4A"/>
                </a:solidFill>
                <a:latin typeface="FreightSansLFPro"/>
                <a:ea typeface="FreightSansLFPro"/>
                <a:cs typeface="FreightSansLFPro"/>
                <a:sym typeface="FreightSansLFPro"/>
              </a:defRPr>
            </a:pPr>
            <a:r>
              <a:rPr lang="bn-IN" sz="1200" dirty="0">
                <a:solidFill>
                  <a:schemeClr val="tx1"/>
                </a:solidFill>
                <a:latin typeface="FreightSansLFPro Medium"/>
              </a:rPr>
              <a:t>অনলাইনে তথ্য/পণ্য সামগ্রীর </a:t>
            </a:r>
            <a:r>
              <a:rPr lang="bn-IN" sz="1200" dirty="0">
                <a:solidFill>
                  <a:schemeClr val="tx1"/>
                </a:solidFill>
              </a:rPr>
              <a:t>সত্যতা</a:t>
            </a:r>
            <a:r>
              <a:rPr lang="bn-IN" sz="1200" dirty="0">
                <a:solidFill>
                  <a:schemeClr val="tx1"/>
                </a:solidFill>
                <a:latin typeface="FreightSansLFPro Medium"/>
              </a:rPr>
              <a:t> নির্ধারণ করতে আমি কোন বি</a:t>
            </a:r>
            <a:r>
              <a:rPr lang="en-GB" sz="1200" dirty="0" err="1">
                <a:solidFill>
                  <a:schemeClr val="tx1"/>
                </a:solidFill>
                <a:latin typeface="FreightSansLFPro Medium"/>
              </a:rPr>
              <a:t>ষয়</a:t>
            </a:r>
            <a:r>
              <a:rPr lang="as-IN" sz="1200" dirty="0">
                <a:solidFill>
                  <a:schemeClr val="tx1"/>
                </a:solidFill>
                <a:latin typeface="FreightSansLFPro Medium"/>
              </a:rPr>
              <a:t>গুলোর </a:t>
            </a:r>
            <a:r>
              <a:rPr lang="bn-IN" sz="1200" dirty="0">
                <a:solidFill>
                  <a:schemeClr val="tx1"/>
                </a:solidFill>
                <a:latin typeface="FreightSansLFPro Medium"/>
              </a:rPr>
              <a:t> সন্ধান করতে পারি? </a:t>
            </a:r>
          </a:p>
          <a:p>
            <a:pPr marL="285750" indent="-285750" rtl="0">
              <a:buFont typeface="Arial" panose="020B0604020202020204" pitchFamily="34" charset="0"/>
              <a:buChar char="•"/>
              <a:defRPr sz="2200">
                <a:solidFill>
                  <a:srgbClr val="4A4A4A"/>
                </a:solidFill>
                <a:latin typeface="FreightSansLFPro"/>
                <a:ea typeface="FreightSansLFPro"/>
                <a:cs typeface="FreightSansLFPro"/>
                <a:sym typeface="FreightSansLFPro"/>
              </a:defRPr>
            </a:pPr>
            <a:r>
              <a:rPr lang="bn-IN" sz="1200" dirty="0">
                <a:solidFill>
                  <a:schemeClr val="tx1"/>
                </a:solidFill>
                <a:latin typeface="Helvetica Neue"/>
              </a:rPr>
              <a:t>এটা কি ক্লিকবেট? ছবিগুলি কি সত্য? উৎসটি কি? প্রসঙ্গটি কি? আমি কি অন্য কোথাও এই তথ্য পরীক্ষা করতে পারি?</a:t>
            </a:r>
          </a:p>
          <a:p>
            <a:pPr marL="285750" indent="-285750" rtl="0">
              <a:buFont typeface="Arial" panose="020B0604020202020204" pitchFamily="34" charset="0"/>
              <a:buChar char="•"/>
              <a:defRPr sz="2200">
                <a:solidFill>
                  <a:srgbClr val="4A4A4A"/>
                </a:solidFill>
                <a:latin typeface="FreightSansLFPro"/>
                <a:ea typeface="FreightSansLFPro"/>
                <a:cs typeface="FreightSansLFPro"/>
                <a:sym typeface="FreightSansLFPro"/>
              </a:defRPr>
            </a:pPr>
            <a:r>
              <a:rPr lang="bn-IN" sz="1200" dirty="0">
                <a:solidFill>
                  <a:schemeClr val="tx1"/>
                </a:solidFill>
                <a:latin typeface="FreightSansLFPro Medium"/>
              </a:rPr>
              <a:t>আমার সম্প্রদায়কে সাহায্য করার জন্য আমি কি করতে পারি যাতে নিশ্চিত করা যায় যে প্রাসঙ্গিক তথ্য ভাগ করা হয় এবং ভুয়ো বিষয়বস্তু হ্রাস করা যায়?</a:t>
            </a:r>
          </a:p>
          <a:p>
            <a:pPr marL="285750" indent="-285750" rtl="0">
              <a:buFont typeface="Arial" panose="020B0604020202020204" pitchFamily="34" charset="0"/>
              <a:buChar char="•"/>
            </a:pPr>
            <a:r>
              <a:rPr lang="bn-IN" sz="1200" dirty="0">
                <a:solidFill>
                  <a:schemeClr val="tx1"/>
                </a:solidFill>
              </a:rPr>
              <a:t>ব্লক/শেয়ার/রিপোর্ট</a:t>
            </a:r>
          </a:p>
          <a:p>
            <a:pPr>
              <a:defRPr sz="2200">
                <a:solidFill>
                  <a:srgbClr val="4A4A4A"/>
                </a:solidFill>
                <a:latin typeface="FreightSansLFPro"/>
                <a:ea typeface="FreightSansLFPro"/>
                <a:cs typeface="FreightSansLFPro"/>
                <a:sym typeface="FreightSansLFPro"/>
              </a:defRPr>
            </a:pPr>
            <a:endParaRPr lang="en-US" sz="1200" dirty="0">
              <a:solidFill>
                <a:schemeClr val="tx1"/>
              </a:solidFill>
              <a:latin typeface="Helvetica Neue"/>
            </a:endParaRPr>
          </a:p>
        </p:txBody>
      </p:sp>
      <p:sp>
        <p:nvSpPr>
          <p:cNvPr id="4" name="Slide Number Placeholder 3"/>
          <p:cNvSpPr>
            <a:spLocks noGrp="1"/>
          </p:cNvSpPr>
          <p:nvPr>
            <p:ph type="sldNum" sz="quarter" idx="5"/>
          </p:nvPr>
        </p:nvSpPr>
        <p:spPr/>
        <p:txBody>
          <a:bodyPr/>
          <a:lstStyle/>
          <a:p>
            <a:pPr marL="0" marR="0" lvl="0" indent="0" algn="l" defTabSz="1219200" rtl="0" eaLnBrk="1" fontAlgn="auto" latinLnBrk="0" hangingPunct="0">
              <a:lnSpc>
                <a:spcPct val="100000"/>
              </a:lnSpc>
              <a:spcBef>
                <a:spcPts val="0"/>
              </a:spcBef>
              <a:spcAft>
                <a:spcPts val="0"/>
              </a:spcAft>
              <a:buClrTx/>
              <a:buSzTx/>
              <a:buFontTx/>
              <a:buNone/>
              <a:tabLst/>
              <a:defRPr/>
            </a:pPr>
            <a:fld id="{4556B505-E955-48F9-9686-CE337F868109}" type="slidenum">
              <a:rPr kumimoji="0" sz="1800" b="0" i="0" u="none" strike="noStrike" kern="0" cap="none" spc="0" normalizeH="0" baseline="0">
                <a:ln>
                  <a:noFill/>
                </a:ln>
                <a:solidFill>
                  <a:srgbClr val="000000"/>
                </a:solidFill>
                <a:effectLst/>
                <a:uLnTx/>
                <a:uFillTx/>
                <a:latin typeface="Helvetica"/>
                <a:cs typeface="Helvetica"/>
                <a:sym typeface="Helvetica"/>
              </a:rPr>
              <a:pPr marL="0" marR="0" lvl="0" indent="0" algn="l" defTabSz="1219200" rtl="0" eaLnBrk="1" fontAlgn="auto" latinLnBrk="0" hangingPunct="0">
                <a:lnSpc>
                  <a:spcPct val="100000"/>
                </a:lnSpc>
                <a:spcBef>
                  <a:spcPts val="0"/>
                </a:spcBef>
                <a:spcAft>
                  <a:spcPts val="0"/>
                </a:spcAft>
                <a:buClrTx/>
                <a:buSzTx/>
                <a:buFontTx/>
                <a:buNone/>
                <a:tabLst/>
                <a:defRPr/>
              </a:pPr>
              <a:t>42</a:t>
            </a:fld>
            <a:endParaRPr kumimoji="0" sz="1800" b="0" i="0" u="none" strike="noStrike" kern="0" cap="none" spc="0" normalizeH="0" baseline="0">
              <a:ln>
                <a:noFill/>
              </a:ln>
              <a:solidFill>
                <a:srgbClr val="000000"/>
              </a:solidFill>
              <a:effectLst/>
              <a:uLnTx/>
              <a:uFillTx/>
              <a:latin typeface="Helvetica"/>
              <a:cs typeface="Helvetica"/>
              <a:sym typeface="Helvetica"/>
            </a:endParaRPr>
          </a:p>
        </p:txBody>
      </p:sp>
    </p:spTree>
    <p:extLst>
      <p:ext uri="{BB962C8B-B14F-4D97-AF65-F5344CB8AC3E}">
        <p14:creationId xmlns:p14="http://schemas.microsoft.com/office/powerpoint/2010/main" val="2676019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8" name="Shape 15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59" name="Shape 1559"/>
          <p:cNvSpPr>
            <a:spLocks noGrp="1"/>
          </p:cNvSpPr>
          <p:nvPr>
            <p:ph type="body" sz="quarter" idx="1"/>
          </p:nvPr>
        </p:nvSpPr>
        <p:spPr>
          <a:prstGeom prst="rect">
            <a:avLst/>
          </a:prstGeom>
        </p:spPr>
        <p:txBody>
          <a:bodyPr/>
          <a:lstStyle/>
          <a:p>
            <a:pPr marL="285750" indent="-285750" defTabSz="914400" rtl="0">
              <a:lnSpc>
                <a:spcPct val="115000"/>
              </a:lnSpc>
              <a:buFont typeface="Arial"/>
              <a:buChar char="•"/>
              <a:defRPr sz="1000" b="1"/>
            </a:pPr>
            <a:r>
              <a:rPr lang="bn-IN" sz="1000" dirty="0">
                <a:solidFill>
                  <a:srgbClr val="000000"/>
                </a:solidFill>
                <a:latin typeface="FreightSansLFPro Medium"/>
              </a:rPr>
              <a:t>এটা আমাদের </a:t>
            </a:r>
            <a:r>
              <a:rPr lang="bn-IN" sz="1000" dirty="0">
                <a:solidFill>
                  <a:srgbClr val="000000"/>
                </a:solidFill>
                <a:latin typeface="+mn-lt"/>
              </a:rPr>
              <a:t>শেষ বিষয় - </a:t>
            </a:r>
            <a:r>
              <a:rPr lang="bn-IN" sz="1000" dirty="0">
                <a:solidFill>
                  <a:srgbClr val="000000"/>
                </a:solidFill>
                <a:latin typeface="FreightSansLFPro Medium"/>
              </a:rPr>
              <a:t>একজন </a:t>
            </a:r>
            <a:r>
              <a:rPr lang="bn-IN" sz="1000" dirty="0">
                <a:solidFill>
                  <a:srgbClr val="000000"/>
                </a:solidFill>
                <a:latin typeface="+mn-lt"/>
              </a:rPr>
              <a:t>চিন্তাবিদ</a:t>
            </a:r>
            <a:r>
              <a:rPr lang="en-US" sz="1000" dirty="0">
                <a:solidFill>
                  <a:srgbClr val="000000"/>
                </a:solidFill>
                <a:latin typeface="+mn-lt"/>
              </a:rPr>
              <a:t> </a:t>
            </a:r>
            <a:r>
              <a:rPr lang="bn-IN" sz="1000" dirty="0">
                <a:solidFill>
                  <a:srgbClr val="000000"/>
                </a:solidFill>
                <a:latin typeface="+mn-lt"/>
              </a:rPr>
              <a:t>সমালোচক</a:t>
            </a:r>
            <a:r>
              <a:rPr lang="bn-IN" sz="1000" dirty="0">
                <a:solidFill>
                  <a:srgbClr val="000000"/>
                </a:solidFill>
                <a:latin typeface="FreightSansLFPro Medium"/>
              </a:rPr>
              <a:t> হওয়া</a:t>
            </a:r>
          </a:p>
          <a:p>
            <a:pPr marL="285750" indent="-285750" defTabSz="914400" rtl="0">
              <a:lnSpc>
                <a:spcPct val="114999"/>
              </a:lnSpc>
              <a:buFont typeface="Arial"/>
              <a:buChar char="•"/>
              <a:defRPr sz="1000" b="1"/>
            </a:pPr>
            <a:r>
              <a:rPr lang="bn-IN" sz="1000" dirty="0">
                <a:solidFill>
                  <a:srgbClr val="000000"/>
                </a:solidFill>
                <a:latin typeface="FreightSansLFPro Medium"/>
              </a:rPr>
              <a:t>আপনি </a:t>
            </a:r>
            <a:r>
              <a:rPr lang="bn-IN" sz="1000" dirty="0">
                <a:solidFill>
                  <a:srgbClr val="000000"/>
                </a:solidFill>
                <a:latin typeface="+mn-lt"/>
              </a:rPr>
              <a:t>জেনে থাকবেন অনলাইনে </a:t>
            </a:r>
            <a:r>
              <a:rPr lang="bn-IN" sz="1000" dirty="0">
                <a:solidFill>
                  <a:srgbClr val="000000"/>
                </a:solidFill>
                <a:latin typeface="FreightSansLFPro Medium"/>
              </a:rPr>
              <a:t>যে সব সংবাদ পান তা হয়তো বাস্তব বা সত্য নয়। কিন্তু</a:t>
            </a:r>
            <a:r>
              <a:rPr lang="bn-IN" dirty="0">
                <a:latin typeface="FreightSansLFPro Medium"/>
              </a:rPr>
              <a:t> ভুয়া </a:t>
            </a:r>
            <a:r>
              <a:rPr lang="bn-IN" dirty="0">
                <a:latin typeface="+mn-lt"/>
              </a:rPr>
              <a:t>খবর </a:t>
            </a:r>
            <a:r>
              <a:rPr lang="bn-IN" dirty="0">
                <a:latin typeface="FreightSansLFPro Medium"/>
              </a:rPr>
              <a:t>থেকে আসল খবর চিহ্নিত করার উপায় আছে </a:t>
            </a:r>
          </a:p>
          <a:p>
            <a:pPr marL="285750" indent="-285750" defTabSz="914400" rtl="0">
              <a:lnSpc>
                <a:spcPct val="114999"/>
              </a:lnSpc>
              <a:buFont typeface="Arial"/>
              <a:buChar char="•"/>
              <a:defRPr sz="1000" b="1"/>
            </a:pPr>
            <a:r>
              <a:rPr lang="bn-IN" dirty="0">
                <a:latin typeface="FreightSansLFPro Medium"/>
              </a:rPr>
              <a:t>দয়া করে মনোযোগ দিন। </a:t>
            </a:r>
          </a:p>
          <a:p>
            <a:pPr marL="285750" indent="-285750" defTabSz="914400" rtl="0">
              <a:lnSpc>
                <a:spcPct val="114999"/>
              </a:lnSpc>
              <a:buFont typeface="Arial"/>
              <a:buChar char="•"/>
              <a:defRPr sz="1000" b="1"/>
            </a:pPr>
            <a:r>
              <a:rPr lang="bn-IN" dirty="0">
                <a:latin typeface="FreightSansLFPro Medium"/>
              </a:rPr>
              <a:t>আপনি ফেসবুকেও এই সব টিপস পাবেন। সহজে সার্চ করুন </a:t>
            </a:r>
            <a:r>
              <a:rPr lang="bn-IN" i="1" dirty="0">
                <a:latin typeface="FreightSansLFPro Medium"/>
              </a:rPr>
              <a:t>মিথ্যা খবর চিহ্নিত করার পরামর্শ</a:t>
            </a:r>
            <a:r>
              <a:rPr lang="bn-IN" dirty="0">
                <a:latin typeface="FreightSansLFPro Medium"/>
              </a:rPr>
              <a:t>।</a:t>
            </a:r>
          </a:p>
          <a:p>
            <a:pPr marL="285750" indent="-285750" defTabSz="914400">
              <a:lnSpc>
                <a:spcPct val="114999"/>
              </a:lnSpc>
              <a:buFont typeface="Arial"/>
              <a:buChar char="•"/>
              <a:defRPr sz="1000" b="1"/>
            </a:pPr>
            <a:endParaRPr lang="en-SG" dirty="0">
              <a:latin typeface="FreightSansLFPro Medium"/>
            </a:endParaRPr>
          </a:p>
          <a:p>
            <a:pPr defTabSz="914400">
              <a:lnSpc>
                <a:spcPct val="114999"/>
              </a:lnSpc>
              <a:defRPr sz="1000" b="1"/>
            </a:pPr>
            <a:endParaRPr lang="en-SG" dirty="0">
              <a:latin typeface="FreightSansLFPro Medium"/>
            </a:endParaRPr>
          </a:p>
          <a:p>
            <a:pPr defTabSz="914400" rtl="0">
              <a:lnSpc>
                <a:spcPct val="114999"/>
              </a:lnSpc>
              <a:defRPr sz="1000" b="1"/>
            </a:pPr>
            <a:r>
              <a:rPr lang="bn-IN" dirty="0"/>
              <a:t>সুত্র</a:t>
            </a:r>
          </a:p>
          <a:p>
            <a:pPr defTabSz="914400" rtl="0">
              <a:lnSpc>
                <a:spcPct val="114999"/>
              </a:lnSpc>
              <a:defRPr sz="1000" b="1"/>
            </a:pPr>
            <a:r>
              <a:rPr lang="bn-IN" dirty="0">
                <a:hlinkClick r:id="rId3"/>
              </a:rPr>
              <a:t>https://www.facebook.com/help/188118808357379</a:t>
            </a:r>
          </a:p>
          <a:p>
            <a:pPr defTabSz="914400">
              <a:lnSpc>
                <a:spcPct val="114999"/>
              </a:lnSpc>
              <a:defRPr sz="1000" b="1"/>
            </a:pPr>
            <a:endParaRPr lang="en-US" dirty="0">
              <a:latin typeface="FreightSansLFPro Medium"/>
            </a:endParaRPr>
          </a:p>
        </p:txBody>
      </p:sp>
    </p:spTree>
    <p:extLst>
      <p:ext uri="{BB962C8B-B14F-4D97-AF65-F5344CB8AC3E}">
        <p14:creationId xmlns:p14="http://schemas.microsoft.com/office/powerpoint/2010/main" val="40061596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99432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latin typeface="Arial"/>
                <a:cs typeface="Arial"/>
              </a:rPr>
              <a:t>আমরা গোটা বিশ্বকে কিভাবে দেখি এবং আমরা কি সিদ্ধান্ত নিই তার উপরে বন্ধুদের বিশাল প্রভাব থাকতে পারে। </a:t>
            </a:r>
          </a:p>
          <a:p>
            <a:pPr marL="285750" indent="-285750" rtl="0">
              <a:buFont typeface="Arial" panose="020B0604020202020204" pitchFamily="34" charset="0"/>
              <a:buChar char="•"/>
            </a:pPr>
            <a:r>
              <a:rPr lang="bn-IN" sz="1200" dirty="0">
                <a:latin typeface="Arial"/>
                <a:cs typeface="Arial"/>
              </a:rPr>
              <a:t>আপনি কিভাবে প্রভাবিত হতে পারেন তার কিছু উদাহরণ হল, আপনারা একসাথে যা করেন এবং আপনি যা আলোচনা করেন</a:t>
            </a:r>
            <a:r>
              <a:rPr lang="bn-IN" sz="1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3858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latin typeface="Arial"/>
                <a:cs typeface="Arial"/>
              </a:rPr>
              <a:t>পরিবার, বন্ধুদের মতোই একটি বড় প্রভাব ফেলে আমাদের চিন্তাধারায় ও কাজের উপরে। </a:t>
            </a:r>
          </a:p>
          <a:p>
            <a:pPr marL="285750" indent="-285750" rtl="0">
              <a:buFont typeface="Arial" panose="020B0604020202020204" pitchFamily="34" charset="0"/>
              <a:buChar char="•"/>
            </a:pPr>
            <a:r>
              <a:rPr lang="bn-IN" sz="1200" dirty="0">
                <a:latin typeface="Arial"/>
                <a:cs typeface="Arial"/>
              </a:rPr>
              <a:t>আমরা আমাদের পরিবারের সাথে অনেকটা সময় ব্যয় করি -কারণ আমরা তাদের সাথে বড়  হয়েছি এবং তারা সর্বদা আমাদের পাশে থাকেন ।</a:t>
            </a:r>
          </a:p>
          <a:p>
            <a:endParaRPr lang="en-GB" dirty="0">
              <a:latin typeface="FreightSansLFPro Medium"/>
              <a:cs typeface="Arial"/>
            </a:endParaRPr>
          </a:p>
        </p:txBody>
      </p:sp>
    </p:spTree>
    <p:extLst>
      <p:ext uri="{BB962C8B-B14F-4D97-AF65-F5344CB8AC3E}">
        <p14:creationId xmlns:p14="http://schemas.microsoft.com/office/powerpoint/2010/main" val="1396440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latin typeface="Arial" panose="020B0604020202020204" pitchFamily="34" charset="0"/>
                <a:cs typeface="Arial" panose="020B0604020202020204" pitchFamily="34" charset="0"/>
              </a:rPr>
              <a:t>স্কুল। </a:t>
            </a:r>
          </a:p>
          <a:p>
            <a:pPr marL="285750" indent="-285750" rtl="0">
              <a:buFont typeface="Arial" panose="020B0604020202020204" pitchFamily="34" charset="0"/>
              <a:buChar char="•"/>
            </a:pPr>
            <a:r>
              <a:rPr lang="bn-IN" sz="1200" dirty="0">
                <a:latin typeface="Arial" panose="020B0604020202020204" pitchFamily="34" charset="0"/>
                <a:cs typeface="Arial" panose="020B0604020202020204" pitchFamily="34" charset="0"/>
              </a:rPr>
              <a:t>একাধিক প্রভাব রয়েছে যেমন শিক্ষক, সহকারী, নিজের শ্রেণীকক্ষে যা শিখতে পারো। </a:t>
            </a:r>
          </a:p>
          <a:p>
            <a:pPr marL="285750" indent="-285750" rtl="0">
              <a:buFont typeface="Arial" panose="020B0604020202020204" pitchFamily="34" charset="0"/>
              <a:buChar char="•"/>
            </a:pPr>
            <a:r>
              <a:rPr lang="bn-IN" sz="1200" dirty="0">
                <a:latin typeface="Arial" panose="020B0604020202020204" pitchFamily="34" charset="0"/>
                <a:cs typeface="Arial" panose="020B0604020202020204" pitchFamily="34" charset="0"/>
              </a:rPr>
              <a:t>এই সমস্ত কারণগুলি জীবনের প্রতি আপনার দৃষ্টিভঙ্গি- আপনার আবেগ, মতামত, ক্রিয়াগুলিকে রূপ দিতে পারে।</a:t>
            </a:r>
          </a:p>
          <a:p>
            <a:pPr rtl="0"/>
            <a:r>
              <a:rPr lang="bn-IN" dirty="0"/>
              <a:t> </a:t>
            </a:r>
          </a:p>
          <a:p>
            <a:endParaRPr lang="en-GB" dirty="0"/>
          </a:p>
        </p:txBody>
      </p:sp>
    </p:spTree>
    <p:extLst>
      <p:ext uri="{BB962C8B-B14F-4D97-AF65-F5344CB8AC3E}">
        <p14:creationId xmlns:p14="http://schemas.microsoft.com/office/powerpoint/2010/main" val="2423115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latin typeface="Arial"/>
                <a:cs typeface="Arial"/>
              </a:rPr>
              <a:t>কর্মক্ষেত্রে। </a:t>
            </a:r>
          </a:p>
          <a:p>
            <a:pPr marL="285750" indent="-285750" rtl="0">
              <a:buFont typeface="Arial" panose="020B0604020202020204" pitchFamily="34" charset="0"/>
              <a:buChar char="•"/>
            </a:pPr>
            <a:r>
              <a:rPr lang="bn-IN" sz="1200" dirty="0">
                <a:latin typeface="Arial"/>
                <a:cs typeface="Arial"/>
              </a:rPr>
              <a:t>আপনার অফিস বা কাজে, প্রভাবশালীরা</a:t>
            </a:r>
            <a:r>
              <a:rPr lang="en-US" sz="1200" dirty="0">
                <a:latin typeface="Arial"/>
                <a:cs typeface="Arial"/>
              </a:rPr>
              <a:t>,</a:t>
            </a:r>
            <a:r>
              <a:rPr lang="bn-IN" sz="1200" dirty="0">
                <a:latin typeface="Arial"/>
                <a:cs typeface="Arial"/>
              </a:rPr>
              <a:t> সহকর্মী, ম্যানেজার, ক্লায়েন্ট - অথবা এমনকি আপনি প্রতিদিন যে কাজ করেন তা আকারে প্রভাব ফেলতে পারে। </a:t>
            </a:r>
          </a:p>
          <a:p>
            <a:pPr marL="285750" indent="-285750" rtl="0">
              <a:buFont typeface="Arial" panose="020B0604020202020204" pitchFamily="34" charset="0"/>
              <a:buChar char="•"/>
            </a:pPr>
            <a:r>
              <a:rPr lang="bn-IN" sz="1200" dirty="0">
                <a:latin typeface="Arial"/>
                <a:cs typeface="Arial"/>
              </a:rPr>
              <a:t>এই সমস্ত কারণগুলি জীবনের প্রতি আপনার দৃষ্টিভঙ্গি- আপনার মতামত, ক্রিয়াগুলিকে রূপ দিতে পারে।</a:t>
            </a:r>
          </a:p>
          <a:p>
            <a:pPr rtl="0"/>
            <a:r>
              <a:rPr lang="bn-IN" sz="1200" dirty="0">
                <a:latin typeface="Arial"/>
                <a:cs typeface="Arial"/>
              </a:rPr>
              <a:t> </a:t>
            </a:r>
          </a:p>
          <a:p>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501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a:buFont typeface="Arial" panose="020B0604020202020204" pitchFamily="34" charset="0"/>
              <a:buChar char="•"/>
            </a:pPr>
            <a:r>
              <a:rPr lang="bn-IN" sz="1200" dirty="0">
                <a:latin typeface="Arial" panose="020B0604020202020204" pitchFamily="34" charset="0"/>
                <a:cs typeface="Arial" panose="020B0604020202020204" pitchFamily="34" charset="0"/>
              </a:rPr>
              <a:t>আমরা যে সম্প্রদায়ে থাকি সেই সম্প্রদায়টিও আমাদের রূপ দেয়। </a:t>
            </a:r>
          </a:p>
          <a:p>
            <a:pPr marL="285750" indent="-285750" rtl="0">
              <a:buFont typeface="Arial" panose="020B0604020202020204" pitchFamily="34" charset="0"/>
              <a:buChar char="•"/>
            </a:pPr>
            <a:r>
              <a:rPr lang="bn-IN" sz="1200" dirty="0">
                <a:latin typeface="Arial" panose="020B0604020202020204" pitchFamily="34" charset="0"/>
                <a:cs typeface="Arial" panose="020B0604020202020204" pitchFamily="34" charset="0"/>
              </a:rPr>
              <a:t>এতে রয়েছে সরকার যে নিয়ম তৈরি করে , আমরা যে ভাষায় কথা বলি, আমরা যে ভাবে জীবনযাপন করি, এমন কি রাস্তায় চলতে চলতে আমরা যা দেখি তাও।</a:t>
            </a:r>
          </a:p>
          <a:p>
            <a:pPr rtl="0"/>
            <a:r>
              <a:rPr lang="bn-IN" dirty="0"/>
              <a:t> </a:t>
            </a:r>
          </a:p>
          <a:p>
            <a:endParaRPr lang="en-GB" dirty="0"/>
          </a:p>
        </p:txBody>
      </p:sp>
    </p:spTree>
    <p:extLst>
      <p:ext uri="{BB962C8B-B14F-4D97-AF65-F5344CB8AC3E}">
        <p14:creationId xmlns:p14="http://schemas.microsoft.com/office/powerpoint/2010/main" val="276746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0.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7.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3.xml"/><Relationship Id="rId5" Type="http://schemas.openxmlformats.org/officeDocument/2006/relationships/image" Target="../media/image35.jpe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89A34F-928E-4FFF-BAF0-EE0F3AA889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12_Blank">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238016E-13AA-4CD2-A7BF-A519A98DE02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5261" r="5261"/>
          <a:stretch>
            <a:fillRect/>
          </a:stretch>
        </p:blipFill>
        <p:spPr>
          <a:xfrm>
            <a:off x="6096000" y="0"/>
            <a:ext cx="6096000" cy="6858000"/>
          </a:xfrm>
          <a:prstGeom prst="rect">
            <a:avLst/>
          </a:prstGeom>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7" name="Picture 6">
            <a:extLst>
              <a:ext uri="{FF2B5EF4-FFF2-40B4-BE49-F238E27FC236}">
                <a16:creationId xmlns:a16="http://schemas.microsoft.com/office/drawing/2014/main" id="{5C89A34F-928E-4FFF-BAF0-EE0F3AA889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
        <p:nvSpPr>
          <p:cNvPr id="4" name="Rectangle 19">
            <a:extLst>
              <a:ext uri="{FF2B5EF4-FFF2-40B4-BE49-F238E27FC236}">
                <a16:creationId xmlns:a16="http://schemas.microsoft.com/office/drawing/2014/main" id="{CB055107-F49D-47FB-AEC0-45FCECA23131}"/>
              </a:ext>
            </a:extLst>
          </p:cNvPr>
          <p:cNvSpPr/>
          <p:nvPr userDrawn="1"/>
        </p:nvSpPr>
        <p:spPr>
          <a:xfrm>
            <a:off x="0" y="0"/>
            <a:ext cx="6096000" cy="6858000"/>
          </a:xfrm>
          <a:prstGeom prst="rect">
            <a:avLst/>
          </a:prstGeom>
          <a:solidFill>
            <a:srgbClr val="54C6EC"/>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spTree>
    <p:extLst>
      <p:ext uri="{BB962C8B-B14F-4D97-AF65-F5344CB8AC3E}">
        <p14:creationId xmlns:p14="http://schemas.microsoft.com/office/powerpoint/2010/main" val="406742696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13_Blank">
    <p:spTree>
      <p:nvGrpSpPr>
        <p:cNvPr id="1" name=""/>
        <p:cNvGrpSpPr/>
        <p:nvPr/>
      </p:nvGrpSpPr>
      <p:grpSpPr>
        <a:xfrm>
          <a:off x="0" y="0"/>
          <a:ext cx="0" cy="0"/>
          <a:chOff x="0" y="0"/>
          <a:chExt cx="0" cy="0"/>
        </a:xfrm>
      </p:grpSpPr>
      <p:pic>
        <p:nvPicPr>
          <p:cNvPr id="4" name="Picture Placeholder 7" descr="Picture Placeholder 7">
            <a:extLst>
              <a:ext uri="{FF2B5EF4-FFF2-40B4-BE49-F238E27FC236}">
                <a16:creationId xmlns:a16="http://schemas.microsoft.com/office/drawing/2014/main" id="{31D51BBD-C532-4947-B263-084B287C4481}"/>
              </a:ext>
            </a:extLst>
          </p:cNvPr>
          <p:cNvPicPr>
            <a:picLocks noChangeAspect="1"/>
          </p:cNvPicPr>
          <p:nvPr userDrawn="1"/>
        </p:nvPicPr>
        <p:blipFill>
          <a:blip r:embed="rId2"/>
          <a:srcRect t="983" b="983"/>
          <a:stretch>
            <a:fillRect/>
          </a:stretch>
        </p:blipFill>
        <p:spPr>
          <a:xfrm>
            <a:off x="0" y="0"/>
            <a:ext cx="12209754"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5" name="Picture 4">
            <a:extLst>
              <a:ext uri="{FF2B5EF4-FFF2-40B4-BE49-F238E27FC236}">
                <a16:creationId xmlns:a16="http://schemas.microsoft.com/office/drawing/2014/main" id="{4BCD27A7-669B-4B96-BC18-29A0B50F6B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11740512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6" name="Picture 5">
            <a:extLst>
              <a:ext uri="{FF2B5EF4-FFF2-40B4-BE49-F238E27FC236}">
                <a16:creationId xmlns:a16="http://schemas.microsoft.com/office/drawing/2014/main" id="{43F3EAB8-DD15-434D-8338-B86970EF01A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354" t="2111" r="4883"/>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16ED8BB-BE71-4A6F-AA07-F5030955EE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33154996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4" name="Picture Placeholder 4" descr="Picture Placeholder 4">
            <a:extLst>
              <a:ext uri="{FF2B5EF4-FFF2-40B4-BE49-F238E27FC236}">
                <a16:creationId xmlns:a16="http://schemas.microsoft.com/office/drawing/2014/main" id="{CE3526B0-C628-4AEC-8321-10491C22FE83}"/>
              </a:ext>
            </a:extLst>
          </p:cNvPr>
          <p:cNvPicPr>
            <a:picLocks noChangeAspect="1"/>
          </p:cNvPicPr>
          <p:nvPr userDrawn="1"/>
        </p:nvPicPr>
        <p:blipFill>
          <a:blip r:embed="rId2"/>
          <a:srcRect t="4633" r="2523" b="17011"/>
          <a:stretch>
            <a:fillRect/>
          </a:stretch>
        </p:blipFill>
        <p:spPr>
          <a:xfrm>
            <a:off x="0" y="0"/>
            <a:ext cx="12192000"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pic>
        <p:nvPicPr>
          <p:cNvPr id="5" name="Picture 4">
            <a:extLst>
              <a:ext uri="{FF2B5EF4-FFF2-40B4-BE49-F238E27FC236}">
                <a16:creationId xmlns:a16="http://schemas.microsoft.com/office/drawing/2014/main" id="{6C60B921-D801-49E4-947C-616C95DA1D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294040710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14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5" name="Picture 4">
            <a:extLst>
              <a:ext uri="{FF2B5EF4-FFF2-40B4-BE49-F238E27FC236}">
                <a16:creationId xmlns:a16="http://schemas.microsoft.com/office/drawing/2014/main" id="{6C60B921-D801-49E4-947C-616C95DA1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pic>
        <p:nvPicPr>
          <p:cNvPr id="6" name="Picture Placeholder 5">
            <a:extLst>
              <a:ext uri="{FF2B5EF4-FFF2-40B4-BE49-F238E27FC236}">
                <a16:creationId xmlns:a16="http://schemas.microsoft.com/office/drawing/2014/main" id="{C3EAF397-18A7-4A4E-B138-183542C399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1" t="5238" r="2461" b="5238"/>
          <a:stretch/>
        </p:blipFill>
        <p:spPr>
          <a:xfrm>
            <a:off x="-37652" y="0"/>
            <a:ext cx="12229651" cy="6857999"/>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pic>
        <p:nvPicPr>
          <p:cNvPr id="3" name="Picture 2">
            <a:extLst>
              <a:ext uri="{FF2B5EF4-FFF2-40B4-BE49-F238E27FC236}">
                <a16:creationId xmlns:a16="http://schemas.microsoft.com/office/drawing/2014/main" id="{40BF2F3F-63A7-49ED-A1BC-A32F488BA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33133"/>
            <a:ext cx="1681595" cy="945898"/>
          </a:xfrm>
          <a:prstGeom prst="rect">
            <a:avLst/>
          </a:prstGeom>
        </p:spPr>
      </p:pic>
    </p:spTree>
    <p:extLst>
      <p:ext uri="{BB962C8B-B14F-4D97-AF65-F5344CB8AC3E}">
        <p14:creationId xmlns:p14="http://schemas.microsoft.com/office/powerpoint/2010/main" val="420252698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1_Blank">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F3C8011-EB8A-495F-A028-0C35AD938E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936"/>
          <a:stretch/>
        </p:blipFill>
        <p:spPr>
          <a:xfrm>
            <a:off x="8028675" y="885609"/>
            <a:ext cx="3606592" cy="5972391"/>
          </a:xfrm>
          <a:prstGeom prst="rect">
            <a:avLst/>
          </a:prstGeom>
        </p:spPr>
      </p:pic>
      <p:pic>
        <p:nvPicPr>
          <p:cNvPr id="2" name="Picture 1">
            <a:extLst>
              <a:ext uri="{FF2B5EF4-FFF2-40B4-BE49-F238E27FC236}">
                <a16:creationId xmlns:a16="http://schemas.microsoft.com/office/drawing/2014/main" id="{C5774865-E32A-4295-8AB3-1F0A0E9DCF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Tree>
    <p:extLst>
      <p:ext uri="{BB962C8B-B14F-4D97-AF65-F5344CB8AC3E}">
        <p14:creationId xmlns:p14="http://schemas.microsoft.com/office/powerpoint/2010/main" val="192989473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Blue">
    <p:bg>
      <p:bgPr>
        <a:solidFill>
          <a:srgbClr val="4267B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41505-1F78-457E-96AB-8484DD2BCB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lo + editable Location">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ECDF36E-92B4-4D8E-8DC3-DE5A59B40E49}"/>
              </a:ext>
            </a:extLst>
          </p:cNvPr>
          <p:cNvSpPr/>
          <p:nvPr userDrawn="1"/>
        </p:nvSpPr>
        <p:spPr>
          <a:xfrm>
            <a:off x="7765025" y="1133475"/>
            <a:ext cx="2217175" cy="4762500"/>
          </a:xfrm>
          <a:prstGeom prst="roundRect">
            <a:avLst>
              <a:gd name="adj" fmla="val 8334"/>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F609BCDD-811E-49D8-9D5C-5ABCD2C179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340" t="3346" r="12040" b="3346"/>
          <a:stretch/>
        </p:blipFill>
        <p:spPr>
          <a:xfrm>
            <a:off x="7536160" y="908721"/>
            <a:ext cx="2592288" cy="5280914"/>
          </a:xfrm>
          <a:prstGeom prst="rect">
            <a:avLst/>
          </a:prstGeom>
        </p:spPr>
      </p:pic>
      <p:sp>
        <p:nvSpPr>
          <p:cNvPr id="7" name="Text Placeholder 2">
            <a:extLst>
              <a:ext uri="{FF2B5EF4-FFF2-40B4-BE49-F238E27FC236}">
                <a16:creationId xmlns:a16="http://schemas.microsoft.com/office/drawing/2014/main" id="{4417E55F-D73C-4211-923C-DE14A9815C07}"/>
              </a:ext>
            </a:extLst>
          </p:cNvPr>
          <p:cNvSpPr>
            <a:spLocks noGrp="1"/>
          </p:cNvSpPr>
          <p:nvPr>
            <p:ph type="body" sz="quarter" idx="10" hasCustomPrompt="1"/>
          </p:nvPr>
        </p:nvSpPr>
        <p:spPr>
          <a:xfrm>
            <a:off x="781051" y="3708399"/>
            <a:ext cx="6470650" cy="869951"/>
          </a:xfrm>
          <a:prstGeom prst="rect">
            <a:avLst/>
          </a:prstGeom>
        </p:spPr>
        <p:txBody>
          <a:bodyPr/>
          <a:lstStyle>
            <a:lvl1pPr marL="0" indent="0" algn="l">
              <a:buNone/>
              <a:defRPr sz="540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4" name="Text Placeholder 7">
            <a:extLst>
              <a:ext uri="{FF2B5EF4-FFF2-40B4-BE49-F238E27FC236}">
                <a16:creationId xmlns:a16="http://schemas.microsoft.com/office/drawing/2014/main" id="{72AC0150-BBFC-41E6-ABDE-E967A70ACAEA}"/>
              </a:ext>
            </a:extLst>
          </p:cNvPr>
          <p:cNvSpPr>
            <a:spLocks noGrp="1"/>
          </p:cNvSpPr>
          <p:nvPr>
            <p:ph type="body" sz="quarter" idx="11" hasCustomPrompt="1"/>
          </p:nvPr>
        </p:nvSpPr>
        <p:spPr>
          <a:xfrm>
            <a:off x="781050" y="4544281"/>
            <a:ext cx="6437311" cy="681770"/>
          </a:xfrm>
          <a:prstGeom prst="rect">
            <a:avLst/>
          </a:prstGeom>
        </p:spPr>
        <p:txBody>
          <a:bodyPr/>
          <a:lstStyle>
            <a:lvl1pPr marL="0" marR="0" indent="0" algn="l" defTabSz="914400" rtl="0" eaLnBrk="1" fontAlgn="auto" latinLnBrk="0" hangingPunct="1">
              <a:lnSpc>
                <a:spcPct val="100000"/>
              </a:lnSpc>
              <a:spcBef>
                <a:spcPts val="1000"/>
              </a:spcBef>
              <a:spcAft>
                <a:spcPts val="600"/>
              </a:spcAft>
              <a:buClrTx/>
              <a:buSzTx/>
              <a:buFontTx/>
              <a:buNone/>
              <a:tabLst/>
              <a:defRPr sz="1600">
                <a:solidFill>
                  <a:schemeClr val="bg1"/>
                </a:solidFill>
                <a:latin typeface="Arial" panose="020B0604020202020204" pitchFamily="34" charset="0"/>
                <a:cs typeface="Arial" panose="020B0604020202020204" pitchFamily="34" charset="0"/>
              </a:defRPr>
            </a:lvl1pPr>
          </a:lstStyle>
          <a:p>
            <a:pPr lvl="0"/>
            <a:r>
              <a:rPr lang="en-AU"/>
              <a:t>Title</a:t>
            </a:r>
          </a:p>
        </p:txBody>
      </p:sp>
      <p:sp>
        <p:nvSpPr>
          <p:cNvPr id="3" name="Picture Placeholder 2">
            <a:extLst>
              <a:ext uri="{FF2B5EF4-FFF2-40B4-BE49-F238E27FC236}">
                <a16:creationId xmlns:a16="http://schemas.microsoft.com/office/drawing/2014/main" id="{6DFB61B8-71FE-4A74-ACFD-2A0F0EB7E846}"/>
              </a:ext>
            </a:extLst>
          </p:cNvPr>
          <p:cNvSpPr>
            <a:spLocks noGrp="1"/>
          </p:cNvSpPr>
          <p:nvPr>
            <p:ph type="pic" sz="quarter" idx="12" hasCustomPrompt="1"/>
          </p:nvPr>
        </p:nvSpPr>
        <p:spPr>
          <a:xfrm>
            <a:off x="7772400" y="1149350"/>
            <a:ext cx="2181225" cy="4730750"/>
          </a:xfrm>
          <a:prstGeom prst="roundRect">
            <a:avLst>
              <a:gd name="adj" fmla="val 11063"/>
            </a:avLst>
          </a:prstGeom>
          <a:pattFill prst="wdDnDiag">
            <a:fgClr>
              <a:schemeClr val="bg2"/>
            </a:fgClr>
            <a:bgClr>
              <a:schemeClr val="bg1"/>
            </a:bgClr>
          </a:pattFill>
        </p:spPr>
        <p:txBody>
          <a:bodyPr anchor="ctr"/>
          <a:lstStyle>
            <a:lvl1pPr marL="0" indent="0" algn="ctr">
              <a:buNone/>
              <a:defRPr sz="1600"/>
            </a:lvl1pPr>
          </a:lstStyle>
          <a:p>
            <a:r>
              <a:rPr lang="en-AU"/>
              <a:t>Click to add</a:t>
            </a:r>
          </a:p>
        </p:txBody>
      </p:sp>
      <p:pic>
        <p:nvPicPr>
          <p:cNvPr id="9" name="Picture 8">
            <a:extLst>
              <a:ext uri="{FF2B5EF4-FFF2-40B4-BE49-F238E27FC236}">
                <a16:creationId xmlns:a16="http://schemas.microsoft.com/office/drawing/2014/main" id="{F6FB5C9F-8004-4DA8-9F5D-D6B72277C3C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340" t="3346" r="12040" b="88042"/>
          <a:stretch/>
        </p:blipFill>
        <p:spPr>
          <a:xfrm>
            <a:off x="7536160" y="855690"/>
            <a:ext cx="2592288" cy="487460"/>
          </a:xfrm>
          <a:prstGeom prst="rect">
            <a:avLst/>
          </a:prstGeom>
        </p:spPr>
      </p:pic>
    </p:spTree>
    <p:extLst>
      <p:ext uri="{BB962C8B-B14F-4D97-AF65-F5344CB8AC3E}">
        <p14:creationId xmlns:p14="http://schemas.microsoft.com/office/powerpoint/2010/main" val="360411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15="http://schemas.microsoft.com/office/drawing/2012/chart" xmlns:c="http://schemas.openxmlformats.org/drawingml/2006/chart"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Tree>
    <p:extLst>
      <p:ext uri="{BB962C8B-B14F-4D97-AF65-F5344CB8AC3E}">
        <p14:creationId xmlns:p14="http://schemas.microsoft.com/office/powerpoint/2010/main" val="285495036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42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6" name="Rectangle 19">
            <a:extLst>
              <a:ext uri="{FF2B5EF4-FFF2-40B4-BE49-F238E27FC236}">
                <a16:creationId xmlns:a16="http://schemas.microsoft.com/office/drawing/2014/main" id="{414A6530-5F10-4B14-8B92-B78E9635AEF3}"/>
              </a:ext>
            </a:extLst>
          </p:cNvPr>
          <p:cNvSpPr/>
          <p:nvPr userDrawn="1"/>
        </p:nvSpPr>
        <p:spPr>
          <a:xfrm>
            <a:off x="0" y="0"/>
            <a:ext cx="6096002" cy="6858000"/>
          </a:xfrm>
          <a:prstGeom prst="rect">
            <a:avLst/>
          </a:prstGeom>
          <a:solidFill>
            <a:srgbClr val="4080FF"/>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spTree>
    <p:extLst>
      <p:ext uri="{BB962C8B-B14F-4D97-AF65-F5344CB8AC3E}">
        <p14:creationId xmlns:p14="http://schemas.microsoft.com/office/powerpoint/2010/main" val="46886111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4_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449E3262-79C6-4711-BF6B-D9F03CA4E426}"/>
              </a:ext>
            </a:extLst>
          </p:cNvPr>
          <p:cNvSpPr/>
          <p:nvPr userDrawn="1"/>
        </p:nvSpPr>
        <p:spPr>
          <a:xfrm>
            <a:off x="5808282" y="0"/>
            <a:ext cx="6383718" cy="6858000"/>
          </a:xfrm>
          <a:prstGeom prst="rect">
            <a:avLst/>
          </a:prstGeom>
          <a:solidFill>
            <a:srgbClr val="EF546B"/>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sp>
        <p:nvSpPr>
          <p:cNvPr id="3" name="Rectangle 19">
            <a:extLst>
              <a:ext uri="{FF2B5EF4-FFF2-40B4-BE49-F238E27FC236}">
                <a16:creationId xmlns:a16="http://schemas.microsoft.com/office/drawing/2014/main" id="{B47B27AD-1EA8-468A-A499-3EBA70CCBD87}"/>
              </a:ext>
            </a:extLst>
          </p:cNvPr>
          <p:cNvSpPr/>
          <p:nvPr userDrawn="1"/>
        </p:nvSpPr>
        <p:spPr>
          <a:xfrm>
            <a:off x="0" y="0"/>
            <a:ext cx="6107715" cy="6858000"/>
          </a:xfrm>
          <a:prstGeom prst="rect">
            <a:avLst/>
          </a:prstGeom>
          <a:solidFill>
            <a:schemeClr val="accent2"/>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pic>
        <p:nvPicPr>
          <p:cNvPr id="4" name="Picture 17" descr="Picture 17">
            <a:extLst>
              <a:ext uri="{FF2B5EF4-FFF2-40B4-BE49-F238E27FC236}">
                <a16:creationId xmlns:a16="http://schemas.microsoft.com/office/drawing/2014/main" id="{B6D95A9B-A30D-4817-817C-E5C172008B19}"/>
              </a:ext>
            </a:extLst>
          </p:cNvPr>
          <p:cNvPicPr>
            <a:picLocks noChangeAspect="1"/>
          </p:cNvPicPr>
          <p:nvPr userDrawn="1"/>
        </p:nvPicPr>
        <p:blipFill>
          <a:blip r:embed="rId2"/>
          <a:srcRect l="20747" b="12240"/>
          <a:stretch>
            <a:fillRect/>
          </a:stretch>
        </p:blipFill>
        <p:spPr>
          <a:xfrm>
            <a:off x="7330952" y="776577"/>
            <a:ext cx="3062919" cy="6097465"/>
          </a:xfrm>
          <a:prstGeom prst="rect">
            <a:avLst/>
          </a:prstGeom>
          <a:ln w="12700">
            <a:miter lim="400000"/>
          </a:ln>
        </p:spPr>
      </p:pic>
      <p:pic>
        <p:nvPicPr>
          <p:cNvPr id="6" name="Picture 5">
            <a:extLst>
              <a:ext uri="{FF2B5EF4-FFF2-40B4-BE49-F238E27FC236}">
                <a16:creationId xmlns:a16="http://schemas.microsoft.com/office/drawing/2014/main" id="{A8BB95DA-79AA-4831-9ED6-75931590D8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249337077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45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6" name="Rectangle 19">
            <a:extLst>
              <a:ext uri="{FF2B5EF4-FFF2-40B4-BE49-F238E27FC236}">
                <a16:creationId xmlns:a16="http://schemas.microsoft.com/office/drawing/2014/main" id="{414A6530-5F10-4B14-8B92-B78E9635AEF3}"/>
              </a:ext>
            </a:extLst>
          </p:cNvPr>
          <p:cNvSpPr/>
          <p:nvPr userDrawn="1"/>
        </p:nvSpPr>
        <p:spPr>
          <a:xfrm>
            <a:off x="0" y="0"/>
            <a:ext cx="6096002" cy="6858000"/>
          </a:xfrm>
          <a:prstGeom prst="rect">
            <a:avLst/>
          </a:prstGeom>
          <a:solidFill>
            <a:srgbClr val="4080FF"/>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spTree>
    <p:extLst>
      <p:ext uri="{BB962C8B-B14F-4D97-AF65-F5344CB8AC3E}">
        <p14:creationId xmlns:p14="http://schemas.microsoft.com/office/powerpoint/2010/main" val="18362528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reserve="1">
  <p:cSld name="3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4" name="Rectangle 19">
            <a:extLst>
              <a:ext uri="{FF2B5EF4-FFF2-40B4-BE49-F238E27FC236}">
                <a16:creationId xmlns:a16="http://schemas.microsoft.com/office/drawing/2014/main" id="{083D6DB2-4362-4662-B178-4A0693283022}"/>
              </a:ext>
            </a:extLst>
          </p:cNvPr>
          <p:cNvSpPr/>
          <p:nvPr userDrawn="1"/>
        </p:nvSpPr>
        <p:spPr>
          <a:xfrm>
            <a:off x="0" y="0"/>
            <a:ext cx="6096000" cy="6858000"/>
          </a:xfrm>
          <a:prstGeom prst="rect">
            <a:avLst/>
          </a:prstGeom>
          <a:solidFill>
            <a:srgbClr val="4267B3"/>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spTree>
    <p:extLst>
      <p:ext uri="{BB962C8B-B14F-4D97-AF65-F5344CB8AC3E}">
        <p14:creationId xmlns:p14="http://schemas.microsoft.com/office/powerpoint/2010/main" val="280671507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46_Blank">
    <p:spTree>
      <p:nvGrpSpPr>
        <p:cNvPr id="1" name=""/>
        <p:cNvGrpSpPr/>
        <p:nvPr/>
      </p:nvGrpSpPr>
      <p:grpSpPr>
        <a:xfrm>
          <a:off x="0" y="0"/>
          <a:ext cx="0" cy="0"/>
          <a:chOff x="0" y="0"/>
          <a:chExt cx="0" cy="0"/>
        </a:xfrm>
      </p:grpSpPr>
      <p:pic>
        <p:nvPicPr>
          <p:cNvPr id="5" name="Picture Placeholder 6" descr="Picture Placeholder 6">
            <a:extLst>
              <a:ext uri="{FF2B5EF4-FFF2-40B4-BE49-F238E27FC236}">
                <a16:creationId xmlns:a16="http://schemas.microsoft.com/office/drawing/2014/main" id="{3BDB9018-D778-4299-A523-ACC58635C28C}"/>
              </a:ext>
            </a:extLst>
          </p:cNvPr>
          <p:cNvPicPr>
            <a:picLocks noChangeAspect="1"/>
          </p:cNvPicPr>
          <p:nvPr userDrawn="1"/>
        </p:nvPicPr>
        <p:blipFill>
          <a:blip r:embed="rId2"/>
          <a:srcRect l="15700" t="9281" r="15699" b="12345"/>
          <a:stretch>
            <a:fillRect/>
          </a:stretch>
        </p:blipFill>
        <p:spPr>
          <a:xfrm>
            <a:off x="6096000" y="0"/>
            <a:ext cx="6096000" cy="6857999"/>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4" name="Rectangle 19">
            <a:extLst>
              <a:ext uri="{FF2B5EF4-FFF2-40B4-BE49-F238E27FC236}">
                <a16:creationId xmlns:a16="http://schemas.microsoft.com/office/drawing/2014/main" id="{083D6DB2-4362-4662-B178-4A0693283022}"/>
              </a:ext>
            </a:extLst>
          </p:cNvPr>
          <p:cNvSpPr/>
          <p:nvPr userDrawn="1"/>
        </p:nvSpPr>
        <p:spPr>
          <a:xfrm>
            <a:off x="0" y="0"/>
            <a:ext cx="6096000" cy="6858000"/>
          </a:xfrm>
          <a:prstGeom prst="rect">
            <a:avLst/>
          </a:prstGeom>
          <a:solidFill>
            <a:srgbClr val="4267B3"/>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pic>
        <p:nvPicPr>
          <p:cNvPr id="2" name="Picture Placeholder 6">
            <a:extLst>
              <a:ext uri="{FF2B5EF4-FFF2-40B4-BE49-F238E27FC236}">
                <a16:creationId xmlns:a16="http://schemas.microsoft.com/office/drawing/2014/main" id="{ED1AA906-92F1-4D47-8E11-70D5BA002E2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101634" y="-1"/>
            <a:ext cx="6084731" cy="6857999"/>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spTree>
    <p:extLst>
      <p:ext uri="{BB962C8B-B14F-4D97-AF65-F5344CB8AC3E}">
        <p14:creationId xmlns:p14="http://schemas.microsoft.com/office/powerpoint/2010/main" val="203705218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32_Blank">
    <p:spTree>
      <p:nvGrpSpPr>
        <p:cNvPr id="1" name=""/>
        <p:cNvGrpSpPr/>
        <p:nvPr/>
      </p:nvGrpSpPr>
      <p:grpSpPr>
        <a:xfrm>
          <a:off x="0" y="0"/>
          <a:ext cx="0" cy="0"/>
          <a:chOff x="0" y="0"/>
          <a:chExt cx="0" cy="0"/>
        </a:xfrm>
      </p:grpSpPr>
      <p:pic>
        <p:nvPicPr>
          <p:cNvPr id="7" name="Picture Placeholder 2">
            <a:extLst>
              <a:ext uri="{FF2B5EF4-FFF2-40B4-BE49-F238E27FC236}">
                <a16:creationId xmlns:a16="http://schemas.microsoft.com/office/drawing/2014/main" id="{3C35C240-5559-4FDE-A31E-1693AD7E85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93" r="5800" b="6873"/>
          <a:stretch/>
        </p:blipFill>
        <p:spPr>
          <a:xfrm>
            <a:off x="6096000" y="0"/>
            <a:ext cx="6096000" cy="6858000"/>
          </a:xfrm>
          <a:prstGeom prst="rect">
            <a:avLst/>
          </a:prstGeom>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sp>
        <p:nvSpPr>
          <p:cNvPr id="4" name="Rectangle 19">
            <a:extLst>
              <a:ext uri="{FF2B5EF4-FFF2-40B4-BE49-F238E27FC236}">
                <a16:creationId xmlns:a16="http://schemas.microsoft.com/office/drawing/2014/main" id="{56EBF82C-886E-4E46-B140-6C7D4BA4ACE1}"/>
              </a:ext>
            </a:extLst>
          </p:cNvPr>
          <p:cNvSpPr/>
          <p:nvPr userDrawn="1"/>
        </p:nvSpPr>
        <p:spPr>
          <a:xfrm>
            <a:off x="-6" y="-9526"/>
            <a:ext cx="6096003" cy="6867525"/>
          </a:xfrm>
          <a:prstGeom prst="rect">
            <a:avLst/>
          </a:prstGeom>
          <a:solidFill>
            <a:schemeClr val="accent2"/>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pic>
        <p:nvPicPr>
          <p:cNvPr id="2" name="Picture 1">
            <a:extLst>
              <a:ext uri="{FF2B5EF4-FFF2-40B4-BE49-F238E27FC236}">
                <a16:creationId xmlns:a16="http://schemas.microsoft.com/office/drawing/2014/main" id="{68B04703-DAAA-412D-BFBA-1E320E0F52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Tree>
    <p:extLst>
      <p:ext uri="{BB962C8B-B14F-4D97-AF65-F5344CB8AC3E}">
        <p14:creationId xmlns:p14="http://schemas.microsoft.com/office/powerpoint/2010/main" val="327320853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47_Blank">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6EBF82C-886E-4E46-B140-6C7D4BA4ACE1}"/>
              </a:ext>
            </a:extLst>
          </p:cNvPr>
          <p:cNvSpPr/>
          <p:nvPr userDrawn="1"/>
        </p:nvSpPr>
        <p:spPr>
          <a:xfrm>
            <a:off x="-6" y="-9526"/>
            <a:ext cx="6096003" cy="6867525"/>
          </a:xfrm>
          <a:prstGeom prst="rect">
            <a:avLst/>
          </a:prstGeom>
          <a:solidFill>
            <a:schemeClr val="accent2"/>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pic>
        <p:nvPicPr>
          <p:cNvPr id="6" name="Picture 5">
            <a:extLst>
              <a:ext uri="{FF2B5EF4-FFF2-40B4-BE49-F238E27FC236}">
                <a16:creationId xmlns:a16="http://schemas.microsoft.com/office/drawing/2014/main" id="{2782F50B-25B2-4791-8A04-859D20C22C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Tree>
    <p:extLst>
      <p:ext uri="{BB962C8B-B14F-4D97-AF65-F5344CB8AC3E}">
        <p14:creationId xmlns:p14="http://schemas.microsoft.com/office/powerpoint/2010/main" val="372618021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33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6" name="Picture 5">
            <a:extLst>
              <a:ext uri="{FF2B5EF4-FFF2-40B4-BE49-F238E27FC236}">
                <a16:creationId xmlns:a16="http://schemas.microsoft.com/office/drawing/2014/main" id="{F11807CD-174F-4BA7-805C-9BC68ACCF9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7604" y="5912102"/>
            <a:ext cx="1681595" cy="945898"/>
          </a:xfrm>
          <a:prstGeom prst="rect">
            <a:avLst/>
          </a:prstGeom>
        </p:spPr>
      </p:pic>
      <p:pic>
        <p:nvPicPr>
          <p:cNvPr id="8" name="Picture 7">
            <a:extLst>
              <a:ext uri="{FF2B5EF4-FFF2-40B4-BE49-F238E27FC236}">
                <a16:creationId xmlns:a16="http://schemas.microsoft.com/office/drawing/2014/main" id="{C69E8185-ACB7-436E-BD40-A18EDD3AB9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9" name="Rectangle 19">
            <a:extLst>
              <a:ext uri="{FF2B5EF4-FFF2-40B4-BE49-F238E27FC236}">
                <a16:creationId xmlns:a16="http://schemas.microsoft.com/office/drawing/2014/main" id="{1778E800-4C6D-4A5F-9949-03D0B9BACD8B}"/>
              </a:ext>
            </a:extLst>
          </p:cNvPr>
          <p:cNvSpPr/>
          <p:nvPr userDrawn="1"/>
        </p:nvSpPr>
        <p:spPr>
          <a:xfrm>
            <a:off x="1" y="0"/>
            <a:ext cx="6095999" cy="6858000"/>
          </a:xfrm>
          <a:prstGeom prst="rect">
            <a:avLst/>
          </a:prstGeom>
          <a:solidFill>
            <a:srgbClr val="F0546A"/>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pic>
        <p:nvPicPr>
          <p:cNvPr id="7" name="Picture Placeholder 5">
            <a:extLst>
              <a:ext uri="{FF2B5EF4-FFF2-40B4-BE49-F238E27FC236}">
                <a16:creationId xmlns:a16="http://schemas.microsoft.com/office/drawing/2014/main" id="{EFAE444B-460B-457E-9D23-8CD7FE6A4C9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65" t="13447" r="25348" b="18161"/>
          <a:stretch/>
        </p:blipFill>
        <p:spPr>
          <a:xfrm>
            <a:off x="6096000" y="0"/>
            <a:ext cx="6095999"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pic>
        <p:nvPicPr>
          <p:cNvPr id="2" name="Picture 1">
            <a:extLst>
              <a:ext uri="{FF2B5EF4-FFF2-40B4-BE49-F238E27FC236}">
                <a16:creationId xmlns:a16="http://schemas.microsoft.com/office/drawing/2014/main" id="{EE38D27F-8348-4418-8BFC-FB27943482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9004" y="6100880"/>
            <a:ext cx="1681595" cy="945898"/>
          </a:xfrm>
          <a:prstGeom prst="rect">
            <a:avLst/>
          </a:prstGeom>
        </p:spPr>
      </p:pic>
    </p:spTree>
    <p:extLst>
      <p:ext uri="{BB962C8B-B14F-4D97-AF65-F5344CB8AC3E}">
        <p14:creationId xmlns:p14="http://schemas.microsoft.com/office/powerpoint/2010/main" val="82188334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41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6" name="Picture 5">
            <a:extLst>
              <a:ext uri="{FF2B5EF4-FFF2-40B4-BE49-F238E27FC236}">
                <a16:creationId xmlns:a16="http://schemas.microsoft.com/office/drawing/2014/main" id="{F11807CD-174F-4BA7-805C-9BC68ACCF9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7604" y="5912102"/>
            <a:ext cx="1681595" cy="945898"/>
          </a:xfrm>
          <a:prstGeom prst="rect">
            <a:avLst/>
          </a:prstGeom>
        </p:spPr>
      </p:pic>
      <p:pic>
        <p:nvPicPr>
          <p:cNvPr id="8" name="Picture 7">
            <a:extLst>
              <a:ext uri="{FF2B5EF4-FFF2-40B4-BE49-F238E27FC236}">
                <a16:creationId xmlns:a16="http://schemas.microsoft.com/office/drawing/2014/main" id="{C69E8185-ACB7-436E-BD40-A18EDD3AB9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9" name="Rectangle 19">
            <a:extLst>
              <a:ext uri="{FF2B5EF4-FFF2-40B4-BE49-F238E27FC236}">
                <a16:creationId xmlns:a16="http://schemas.microsoft.com/office/drawing/2014/main" id="{1778E800-4C6D-4A5F-9949-03D0B9BACD8B}"/>
              </a:ext>
            </a:extLst>
          </p:cNvPr>
          <p:cNvSpPr/>
          <p:nvPr userDrawn="1"/>
        </p:nvSpPr>
        <p:spPr>
          <a:xfrm>
            <a:off x="1" y="0"/>
            <a:ext cx="6095999" cy="6858000"/>
          </a:xfrm>
          <a:prstGeom prst="rect">
            <a:avLst/>
          </a:prstGeom>
          <a:solidFill>
            <a:srgbClr val="F0546A"/>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pic>
        <p:nvPicPr>
          <p:cNvPr id="7" name="Picture Placeholder 4" descr="Picture Placeholder 4">
            <a:extLst>
              <a:ext uri="{FF2B5EF4-FFF2-40B4-BE49-F238E27FC236}">
                <a16:creationId xmlns:a16="http://schemas.microsoft.com/office/drawing/2014/main" id="{26CF20B2-722A-42D1-94FB-A5A675A081E9}"/>
              </a:ext>
            </a:extLst>
          </p:cNvPr>
          <p:cNvPicPr>
            <a:picLocks noChangeAspect="1"/>
          </p:cNvPicPr>
          <p:nvPr userDrawn="1"/>
        </p:nvPicPr>
        <p:blipFill>
          <a:blip r:embed="rId3"/>
          <a:srcRect l="3263" r="3261"/>
          <a:stretch>
            <a:fillRect/>
          </a:stretch>
        </p:blipFill>
        <p:spPr>
          <a:xfrm>
            <a:off x="6096000" y="0"/>
            <a:ext cx="6096000"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pic>
        <p:nvPicPr>
          <p:cNvPr id="3" name="Picture 2">
            <a:extLst>
              <a:ext uri="{FF2B5EF4-FFF2-40B4-BE49-F238E27FC236}">
                <a16:creationId xmlns:a16="http://schemas.microsoft.com/office/drawing/2014/main" id="{2AC5A05E-1D4B-4A38-B75D-58B4EF180D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9004" y="6100880"/>
            <a:ext cx="1681595" cy="945898"/>
          </a:xfrm>
          <a:prstGeom prst="rect">
            <a:avLst/>
          </a:prstGeom>
        </p:spPr>
      </p:pic>
      <p:pic>
        <p:nvPicPr>
          <p:cNvPr id="2" name="Picture Placeholder 4">
            <a:extLst>
              <a:ext uri="{FF2B5EF4-FFF2-40B4-BE49-F238E27FC236}">
                <a16:creationId xmlns:a16="http://schemas.microsoft.com/office/drawing/2014/main" id="{E8E22830-660C-4D8E-AF9E-CDE70427796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101634" y="-7803"/>
            <a:ext cx="6084731"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spTree>
    <p:extLst>
      <p:ext uri="{BB962C8B-B14F-4D97-AF65-F5344CB8AC3E}">
        <p14:creationId xmlns:p14="http://schemas.microsoft.com/office/powerpoint/2010/main" val="518859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34_Blank">
    <p:spTree>
      <p:nvGrpSpPr>
        <p:cNvPr id="1" name=""/>
        <p:cNvGrpSpPr/>
        <p:nvPr/>
      </p:nvGrpSpPr>
      <p:grpSpPr>
        <a:xfrm>
          <a:off x="0" y="0"/>
          <a:ext cx="0" cy="0"/>
          <a:chOff x="0" y="0"/>
          <a:chExt cx="0" cy="0"/>
        </a:xfrm>
      </p:grpSpPr>
      <p:pic>
        <p:nvPicPr>
          <p:cNvPr id="9" name="Picture Placeholder 7" descr="Picture Placeholder 7">
            <a:extLst>
              <a:ext uri="{FF2B5EF4-FFF2-40B4-BE49-F238E27FC236}">
                <a16:creationId xmlns:a16="http://schemas.microsoft.com/office/drawing/2014/main" id="{04BD597B-B50C-472C-A030-6FFA9BB46598}"/>
              </a:ext>
            </a:extLst>
          </p:cNvPr>
          <p:cNvPicPr>
            <a:picLocks noChangeAspect="1"/>
          </p:cNvPicPr>
          <p:nvPr userDrawn="1"/>
        </p:nvPicPr>
        <p:blipFill>
          <a:blip r:embed="rId2"/>
          <a:srcRect l="3646" r="8825"/>
          <a:stretch>
            <a:fillRect/>
          </a:stretch>
        </p:blipFill>
        <p:spPr>
          <a:xfrm>
            <a:off x="6096000" y="0"/>
            <a:ext cx="6096000"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pic>
        <p:nvPicPr>
          <p:cNvPr id="3" name="Graphic 2">
            <a:extLst>
              <a:ext uri="{FF2B5EF4-FFF2-40B4-BE49-F238E27FC236}">
                <a16:creationId xmlns:a16="http://schemas.microsoft.com/office/drawing/2014/main" id="{071B7FB1-8F0F-4DE6-956F-5F97913FC32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6000" y="0"/>
            <a:ext cx="6096000" cy="6858000"/>
          </a:xfrm>
          <a:prstGeom prst="rect">
            <a:avLst/>
          </a:prstGeom>
        </p:spPr>
      </p:pic>
      <p:pic>
        <p:nvPicPr>
          <p:cNvPr id="7" name="Picture 6">
            <a:extLst>
              <a:ext uri="{FF2B5EF4-FFF2-40B4-BE49-F238E27FC236}">
                <a16:creationId xmlns:a16="http://schemas.microsoft.com/office/drawing/2014/main" id="{00C0AE9C-3EA0-4955-A57C-F843EFCB66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8" name="Rectangle 19">
            <a:extLst>
              <a:ext uri="{FF2B5EF4-FFF2-40B4-BE49-F238E27FC236}">
                <a16:creationId xmlns:a16="http://schemas.microsoft.com/office/drawing/2014/main" id="{93BA44A6-B647-4350-A69B-4081734CC100}"/>
              </a:ext>
            </a:extLst>
          </p:cNvPr>
          <p:cNvSpPr/>
          <p:nvPr userDrawn="1"/>
        </p:nvSpPr>
        <p:spPr>
          <a:xfrm>
            <a:off x="0" y="0"/>
            <a:ext cx="6096001" cy="6858000"/>
          </a:xfrm>
          <a:prstGeom prst="rect">
            <a:avLst/>
          </a:prstGeom>
          <a:solidFill>
            <a:srgbClr val="16E7CF"/>
          </a:solidFill>
          <a:ln w="12700">
            <a:miter lim="400000"/>
          </a:ln>
        </p:spPr>
        <p:txBody>
          <a:bodyPr lIns="35717" tIns="35717" rIns="35717" bIns="35717" anchor="ctr"/>
          <a:lstStyle/>
          <a:p>
            <a:pPr algn="ctr" defTabSz="914418">
              <a:defRPr sz="3200">
                <a:solidFill>
                  <a:srgbClr val="FFFFFF"/>
                </a:solidFill>
                <a:latin typeface="+mj-lt"/>
                <a:ea typeface="+mj-ea"/>
                <a:cs typeface="+mj-cs"/>
                <a:sym typeface="FreightSansLFPro Medium"/>
              </a:defRPr>
            </a:pPr>
            <a:endParaRPr/>
          </a:p>
        </p:txBody>
      </p:sp>
    </p:spTree>
    <p:extLst>
      <p:ext uri="{BB962C8B-B14F-4D97-AF65-F5344CB8AC3E}">
        <p14:creationId xmlns:p14="http://schemas.microsoft.com/office/powerpoint/2010/main" val="263539835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40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C0AE9C-3EA0-4955-A57C-F843EFCB66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4" name="Rectangle 19">
            <a:extLst>
              <a:ext uri="{FF2B5EF4-FFF2-40B4-BE49-F238E27FC236}">
                <a16:creationId xmlns:a16="http://schemas.microsoft.com/office/drawing/2014/main" id="{4AE8D796-12FB-4BF3-AE94-22346430FB16}"/>
              </a:ext>
            </a:extLst>
          </p:cNvPr>
          <p:cNvSpPr/>
          <p:nvPr userDrawn="1"/>
        </p:nvSpPr>
        <p:spPr>
          <a:xfrm>
            <a:off x="0" y="0"/>
            <a:ext cx="6096001" cy="6858000"/>
          </a:xfrm>
          <a:prstGeom prst="rect">
            <a:avLst/>
          </a:prstGeom>
          <a:solidFill>
            <a:schemeClr val="accent4"/>
          </a:solidFill>
          <a:ln w="12700">
            <a:miter lim="400000"/>
          </a:ln>
        </p:spPr>
        <p:txBody>
          <a:bodyPr lIns="45719" rIns="45719" anchor="ctr"/>
          <a:lstStyle/>
          <a:p>
            <a:pPr algn="ctr" defTabSz="914418">
              <a:defRPr>
                <a:solidFill>
                  <a:srgbClr val="FFFFFF"/>
                </a:solidFill>
                <a:latin typeface="+mn-lt"/>
                <a:ea typeface="+mn-ea"/>
                <a:cs typeface="+mn-cs"/>
                <a:sym typeface="FreightSansLFPro Medium"/>
              </a:defRPr>
            </a:pPr>
            <a:endParaRPr/>
          </a:p>
        </p:txBody>
      </p:sp>
      <p:pic>
        <p:nvPicPr>
          <p:cNvPr id="6" name="Picture Placeholder 7" descr="Picture Placeholder 7">
            <a:extLst>
              <a:ext uri="{FF2B5EF4-FFF2-40B4-BE49-F238E27FC236}">
                <a16:creationId xmlns:a16="http://schemas.microsoft.com/office/drawing/2014/main" id="{B5C0CAAE-AAB8-4724-A4A2-972B4E320D1B}"/>
              </a:ext>
            </a:extLst>
          </p:cNvPr>
          <p:cNvPicPr>
            <a:picLocks noChangeAspect="1"/>
          </p:cNvPicPr>
          <p:nvPr userDrawn="1"/>
        </p:nvPicPr>
        <p:blipFill>
          <a:blip r:embed="rId3"/>
          <a:srcRect l="3192" r="3191"/>
          <a:stretch>
            <a:fillRect/>
          </a:stretch>
        </p:blipFill>
        <p:spPr>
          <a:xfrm>
            <a:off x="6095999" y="0"/>
            <a:ext cx="6096001"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pic>
        <p:nvPicPr>
          <p:cNvPr id="2" name="Picture 1">
            <a:extLst>
              <a:ext uri="{FF2B5EF4-FFF2-40B4-BE49-F238E27FC236}">
                <a16:creationId xmlns:a16="http://schemas.microsoft.com/office/drawing/2014/main" id="{3C5519C0-73E0-452F-A972-B6E9F33A76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9004" y="6100880"/>
            <a:ext cx="1681595" cy="945898"/>
          </a:xfrm>
          <a:prstGeom prst="rect">
            <a:avLst/>
          </a:prstGeom>
        </p:spPr>
      </p:pic>
    </p:spTree>
    <p:extLst>
      <p:ext uri="{BB962C8B-B14F-4D97-AF65-F5344CB8AC3E}">
        <p14:creationId xmlns:p14="http://schemas.microsoft.com/office/powerpoint/2010/main" val="316142575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reserve="1">
  <p:cSld name="48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C0AE9C-3EA0-4955-A57C-F843EFCB66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4" name="Rectangle 19">
            <a:extLst>
              <a:ext uri="{FF2B5EF4-FFF2-40B4-BE49-F238E27FC236}">
                <a16:creationId xmlns:a16="http://schemas.microsoft.com/office/drawing/2014/main" id="{4AE8D796-12FB-4BF3-AE94-22346430FB16}"/>
              </a:ext>
            </a:extLst>
          </p:cNvPr>
          <p:cNvSpPr/>
          <p:nvPr userDrawn="1"/>
        </p:nvSpPr>
        <p:spPr>
          <a:xfrm>
            <a:off x="0" y="0"/>
            <a:ext cx="6096001" cy="6858000"/>
          </a:xfrm>
          <a:prstGeom prst="rect">
            <a:avLst/>
          </a:prstGeom>
          <a:solidFill>
            <a:schemeClr val="bg2"/>
          </a:solidFill>
          <a:ln w="12700">
            <a:miter lim="400000"/>
          </a:ln>
        </p:spPr>
        <p:txBody>
          <a:bodyPr lIns="45719" rIns="45719" anchor="ctr"/>
          <a:lstStyle/>
          <a:p>
            <a:pPr algn="ctr" defTabSz="914418">
              <a:defRPr>
                <a:solidFill>
                  <a:srgbClr val="FFFFFF"/>
                </a:solidFill>
                <a:latin typeface="+mn-lt"/>
                <a:ea typeface="+mn-ea"/>
                <a:cs typeface="+mn-cs"/>
                <a:sym typeface="FreightSansLFPro Medium"/>
              </a:defRPr>
            </a:pPr>
            <a:endParaRPr/>
          </a:p>
        </p:txBody>
      </p:sp>
      <p:pic>
        <p:nvPicPr>
          <p:cNvPr id="5" name="Picture Placeholder 7">
            <a:extLst>
              <a:ext uri="{FF2B5EF4-FFF2-40B4-BE49-F238E27FC236}">
                <a16:creationId xmlns:a16="http://schemas.microsoft.com/office/drawing/2014/main" id="{DDF22D05-67A3-4E68-BF0B-EBEFE1C230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0229" t="2891" r="8035" b="5406"/>
          <a:stretch/>
        </p:blipFill>
        <p:spPr>
          <a:xfrm>
            <a:off x="6096000" y="0"/>
            <a:ext cx="6096000" cy="6858000"/>
          </a:xfrm>
          <a:prstGeom prst="rect">
            <a:avLst/>
          </a:prstGeom>
        </p:spPr>
      </p:pic>
      <p:pic>
        <p:nvPicPr>
          <p:cNvPr id="2" name="Picture 1">
            <a:extLst>
              <a:ext uri="{FF2B5EF4-FFF2-40B4-BE49-F238E27FC236}">
                <a16:creationId xmlns:a16="http://schemas.microsoft.com/office/drawing/2014/main" id="{327DC29F-771F-4B2A-B1A3-99C01D4E4B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9004" y="6100880"/>
            <a:ext cx="1681595" cy="945898"/>
          </a:xfrm>
          <a:prstGeom prst="rect">
            <a:avLst/>
          </a:prstGeom>
        </p:spPr>
      </p:pic>
    </p:spTree>
    <p:extLst>
      <p:ext uri="{BB962C8B-B14F-4D97-AF65-F5344CB8AC3E}">
        <p14:creationId xmlns:p14="http://schemas.microsoft.com/office/powerpoint/2010/main" val="294617068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5_Blank">
    <p:spTree>
      <p:nvGrpSpPr>
        <p:cNvPr id="1" name=""/>
        <p:cNvGrpSpPr/>
        <p:nvPr/>
      </p:nvGrpSpPr>
      <p:grpSpPr>
        <a:xfrm>
          <a:off x="0" y="0"/>
          <a:ext cx="0" cy="0"/>
          <a:chOff x="0" y="0"/>
          <a:chExt cx="0" cy="0"/>
        </a:xfrm>
      </p:grpSpPr>
      <p:pic>
        <p:nvPicPr>
          <p:cNvPr id="5" name="Picture Placeholder 12" descr="Picture Placeholder 12">
            <a:extLst>
              <a:ext uri="{FF2B5EF4-FFF2-40B4-BE49-F238E27FC236}">
                <a16:creationId xmlns:a16="http://schemas.microsoft.com/office/drawing/2014/main" id="{1D8DEA47-6BC4-488F-953B-CACAAC36E665}"/>
              </a:ext>
            </a:extLst>
          </p:cNvPr>
          <p:cNvPicPr>
            <a:picLocks noChangeAspect="1"/>
          </p:cNvPicPr>
          <p:nvPr userDrawn="1"/>
        </p:nvPicPr>
        <p:blipFill>
          <a:blip r:embed="rId2"/>
          <a:srcRect l="8305" t="7060" r="10265" b="11048"/>
          <a:stretch>
            <a:fillRect/>
          </a:stretch>
        </p:blipFill>
        <p:spPr>
          <a:xfrm>
            <a:off x="6076857" y="0"/>
            <a:ext cx="6096002"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7" name="Picture 6">
            <a:extLst>
              <a:ext uri="{FF2B5EF4-FFF2-40B4-BE49-F238E27FC236}">
                <a16:creationId xmlns:a16="http://schemas.microsoft.com/office/drawing/2014/main" id="{5C89A34F-928E-4FFF-BAF0-EE0F3AA889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1265" y="6041041"/>
            <a:ext cx="1681594" cy="945897"/>
          </a:xfrm>
          <a:prstGeom prst="rect">
            <a:avLst/>
          </a:prstGeom>
        </p:spPr>
      </p:pic>
      <p:sp>
        <p:nvSpPr>
          <p:cNvPr id="4" name="Rectangle 19">
            <a:extLst>
              <a:ext uri="{FF2B5EF4-FFF2-40B4-BE49-F238E27FC236}">
                <a16:creationId xmlns:a16="http://schemas.microsoft.com/office/drawing/2014/main" id="{35E91042-2E82-4096-90F2-8D57E28C6AA9}"/>
              </a:ext>
            </a:extLst>
          </p:cNvPr>
          <p:cNvSpPr/>
          <p:nvPr userDrawn="1"/>
        </p:nvSpPr>
        <p:spPr>
          <a:xfrm>
            <a:off x="0" y="0"/>
            <a:ext cx="6096002" cy="6858000"/>
          </a:xfrm>
          <a:prstGeom prst="rect">
            <a:avLst/>
          </a:prstGeom>
          <a:solidFill>
            <a:schemeClr val="accent4"/>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spTree>
    <p:extLst>
      <p:ext uri="{BB962C8B-B14F-4D97-AF65-F5344CB8AC3E}">
        <p14:creationId xmlns:p14="http://schemas.microsoft.com/office/powerpoint/2010/main" val="1884192536"/>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reserve="1">
  <p:cSld name="50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C0AE9C-3EA0-4955-A57C-F843EFCB66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4" name="Rectangle 19">
            <a:extLst>
              <a:ext uri="{FF2B5EF4-FFF2-40B4-BE49-F238E27FC236}">
                <a16:creationId xmlns:a16="http://schemas.microsoft.com/office/drawing/2014/main" id="{4AE8D796-12FB-4BF3-AE94-22346430FB16}"/>
              </a:ext>
            </a:extLst>
          </p:cNvPr>
          <p:cNvSpPr/>
          <p:nvPr userDrawn="1"/>
        </p:nvSpPr>
        <p:spPr>
          <a:xfrm>
            <a:off x="0" y="0"/>
            <a:ext cx="6096001" cy="6858000"/>
          </a:xfrm>
          <a:prstGeom prst="rect">
            <a:avLst/>
          </a:prstGeom>
          <a:solidFill>
            <a:schemeClr val="bg2"/>
          </a:solidFill>
          <a:ln w="12700">
            <a:miter lim="400000"/>
          </a:ln>
        </p:spPr>
        <p:txBody>
          <a:bodyPr lIns="45719" rIns="45719" anchor="ctr"/>
          <a:lstStyle/>
          <a:p>
            <a:pPr algn="ctr" defTabSz="914418">
              <a:defRPr>
                <a:solidFill>
                  <a:srgbClr val="FFFFFF"/>
                </a:solidFill>
                <a:latin typeface="+mn-lt"/>
                <a:ea typeface="+mn-ea"/>
                <a:cs typeface="+mn-cs"/>
                <a:sym typeface="FreightSansLFPro Medium"/>
              </a:defRPr>
            </a:pPr>
            <a:endParaRPr/>
          </a:p>
        </p:txBody>
      </p:sp>
      <p:pic>
        <p:nvPicPr>
          <p:cNvPr id="2" name="Picture 1">
            <a:extLst>
              <a:ext uri="{FF2B5EF4-FFF2-40B4-BE49-F238E27FC236}">
                <a16:creationId xmlns:a16="http://schemas.microsoft.com/office/drawing/2014/main" id="{19CDF483-7C05-4F11-969F-FAA4F803C1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Tree>
    <p:extLst>
      <p:ext uri="{BB962C8B-B14F-4D97-AF65-F5344CB8AC3E}">
        <p14:creationId xmlns:p14="http://schemas.microsoft.com/office/powerpoint/2010/main" val="185594660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reserve="1">
  <p:cSld name="49_Blank">
    <p:spTree>
      <p:nvGrpSpPr>
        <p:cNvPr id="1" name=""/>
        <p:cNvGrpSpPr/>
        <p:nvPr/>
      </p:nvGrpSpPr>
      <p:grpSpPr>
        <a:xfrm>
          <a:off x="0" y="0"/>
          <a:ext cx="0" cy="0"/>
          <a:chOff x="0" y="0"/>
          <a:chExt cx="0" cy="0"/>
        </a:xfrm>
      </p:grpSpPr>
      <p:pic>
        <p:nvPicPr>
          <p:cNvPr id="5" name="Picture Placeholder 6" descr="Picture Placeholder 6">
            <a:extLst>
              <a:ext uri="{FF2B5EF4-FFF2-40B4-BE49-F238E27FC236}">
                <a16:creationId xmlns:a16="http://schemas.microsoft.com/office/drawing/2014/main" id="{098FE25F-F728-432A-9F93-570098FC8D17}"/>
              </a:ext>
            </a:extLst>
          </p:cNvPr>
          <p:cNvPicPr>
            <a:picLocks noChangeAspect="1"/>
          </p:cNvPicPr>
          <p:nvPr userDrawn="1"/>
        </p:nvPicPr>
        <p:blipFill>
          <a:blip r:embed="rId2"/>
          <a:srcRect l="18630" t="12909" r="4003" b="4450"/>
          <a:stretch>
            <a:fillRect/>
          </a:stretch>
        </p:blipFill>
        <p:spPr>
          <a:xfrm>
            <a:off x="6096000" y="0"/>
            <a:ext cx="6096000"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pic>
        <p:nvPicPr>
          <p:cNvPr id="7" name="Picture 6">
            <a:extLst>
              <a:ext uri="{FF2B5EF4-FFF2-40B4-BE49-F238E27FC236}">
                <a16:creationId xmlns:a16="http://schemas.microsoft.com/office/drawing/2014/main" id="{00C0AE9C-3EA0-4955-A57C-F843EFCB666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4" name="Rectangle 19">
            <a:extLst>
              <a:ext uri="{FF2B5EF4-FFF2-40B4-BE49-F238E27FC236}">
                <a16:creationId xmlns:a16="http://schemas.microsoft.com/office/drawing/2014/main" id="{4AE8D796-12FB-4BF3-AE94-22346430FB16}"/>
              </a:ext>
            </a:extLst>
          </p:cNvPr>
          <p:cNvSpPr/>
          <p:nvPr userDrawn="1"/>
        </p:nvSpPr>
        <p:spPr>
          <a:xfrm>
            <a:off x="0" y="0"/>
            <a:ext cx="6096001" cy="6858000"/>
          </a:xfrm>
          <a:prstGeom prst="rect">
            <a:avLst/>
          </a:prstGeom>
          <a:solidFill>
            <a:srgbClr val="F5724D"/>
          </a:solidFill>
          <a:ln w="12700">
            <a:miter lim="400000"/>
          </a:ln>
        </p:spPr>
        <p:txBody>
          <a:bodyPr lIns="45719" rIns="45719" anchor="ctr"/>
          <a:lstStyle/>
          <a:p>
            <a:pPr algn="ctr" defTabSz="914418">
              <a:defRPr>
                <a:solidFill>
                  <a:srgbClr val="FFFFFF"/>
                </a:solidFill>
                <a:latin typeface="+mn-lt"/>
                <a:ea typeface="+mn-ea"/>
                <a:cs typeface="+mn-cs"/>
                <a:sym typeface="FreightSansLFPro Medium"/>
              </a:defRPr>
            </a:pPr>
            <a:endParaRPr/>
          </a:p>
        </p:txBody>
      </p:sp>
    </p:spTree>
    <p:extLst>
      <p:ext uri="{BB962C8B-B14F-4D97-AF65-F5344CB8AC3E}">
        <p14:creationId xmlns:p14="http://schemas.microsoft.com/office/powerpoint/2010/main" val="125600145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reserve="1">
  <p:cSld name="35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C0AE9C-3EA0-4955-A57C-F843EFCB66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8" name="Rectangle 19">
            <a:extLst>
              <a:ext uri="{FF2B5EF4-FFF2-40B4-BE49-F238E27FC236}">
                <a16:creationId xmlns:a16="http://schemas.microsoft.com/office/drawing/2014/main" id="{93BA44A6-B647-4350-A69B-4081734CC100}"/>
              </a:ext>
            </a:extLst>
          </p:cNvPr>
          <p:cNvSpPr/>
          <p:nvPr userDrawn="1"/>
        </p:nvSpPr>
        <p:spPr>
          <a:xfrm>
            <a:off x="0" y="0"/>
            <a:ext cx="6096001" cy="6858000"/>
          </a:xfrm>
          <a:prstGeom prst="rect">
            <a:avLst/>
          </a:prstGeom>
          <a:solidFill>
            <a:srgbClr val="16E7CF"/>
          </a:solidFill>
          <a:ln w="12700">
            <a:miter lim="400000"/>
          </a:ln>
        </p:spPr>
        <p:txBody>
          <a:bodyPr lIns="35717" tIns="35717" rIns="35717" bIns="35717" anchor="ctr"/>
          <a:lstStyle/>
          <a:p>
            <a:pPr algn="ctr" defTabSz="914418">
              <a:defRPr sz="3200">
                <a:solidFill>
                  <a:srgbClr val="FFFFFF"/>
                </a:solidFill>
                <a:latin typeface="+mj-lt"/>
                <a:ea typeface="+mj-ea"/>
                <a:cs typeface="+mj-cs"/>
                <a:sym typeface="FreightSansLFPro Medium"/>
              </a:defRPr>
            </a:pPr>
            <a:endParaRPr/>
          </a:p>
        </p:txBody>
      </p:sp>
      <p:pic>
        <p:nvPicPr>
          <p:cNvPr id="5" name="Picture Placeholder 5" descr="Picture Placeholder 5">
            <a:extLst>
              <a:ext uri="{FF2B5EF4-FFF2-40B4-BE49-F238E27FC236}">
                <a16:creationId xmlns:a16="http://schemas.microsoft.com/office/drawing/2014/main" id="{06DEACAA-0DBD-4D35-BBFF-80C6EB7ED1BD}"/>
              </a:ext>
            </a:extLst>
          </p:cNvPr>
          <p:cNvPicPr>
            <a:picLocks noChangeAspect="1"/>
          </p:cNvPicPr>
          <p:nvPr userDrawn="1"/>
        </p:nvPicPr>
        <p:blipFill>
          <a:blip r:embed="rId3"/>
          <a:srcRect l="13082" t="3410" r="13080" b="3410"/>
          <a:stretch>
            <a:fillRect/>
          </a:stretch>
        </p:blipFill>
        <p:spPr>
          <a:xfrm>
            <a:off x="6096000" y="0"/>
            <a:ext cx="6096000"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pic>
        <p:nvPicPr>
          <p:cNvPr id="6" name="Picture 5">
            <a:extLst>
              <a:ext uri="{FF2B5EF4-FFF2-40B4-BE49-F238E27FC236}">
                <a16:creationId xmlns:a16="http://schemas.microsoft.com/office/drawing/2014/main" id="{32D0ACCD-2043-4472-90E6-0D0A2F54EA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Tree>
    <p:extLst>
      <p:ext uri="{BB962C8B-B14F-4D97-AF65-F5344CB8AC3E}">
        <p14:creationId xmlns:p14="http://schemas.microsoft.com/office/powerpoint/2010/main" val="15344671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reserve="1">
  <p:cSld name="36_Blank">
    <p:spTree>
      <p:nvGrpSpPr>
        <p:cNvPr id="1" name=""/>
        <p:cNvGrpSpPr/>
        <p:nvPr/>
      </p:nvGrpSpPr>
      <p:grpSpPr>
        <a:xfrm>
          <a:off x="0" y="0"/>
          <a:ext cx="0" cy="0"/>
          <a:chOff x="0" y="0"/>
          <a:chExt cx="0" cy="0"/>
        </a:xfrm>
      </p:grpSpPr>
      <p:pic>
        <p:nvPicPr>
          <p:cNvPr id="9" name="Picture Placeholder 2">
            <a:extLst>
              <a:ext uri="{FF2B5EF4-FFF2-40B4-BE49-F238E27FC236}">
                <a16:creationId xmlns:a16="http://schemas.microsoft.com/office/drawing/2014/main" id="{E3D50BF4-9702-4ED6-A0F9-5DF473564E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14" t="9365" r="14809" b="5412"/>
          <a:stretch/>
        </p:blipFill>
        <p:spPr>
          <a:xfrm>
            <a:off x="6096000" y="0"/>
            <a:ext cx="6096000" cy="6858000"/>
          </a:xfrm>
          <a:prstGeom prst="rect">
            <a:avLst/>
          </a:prstGeom>
        </p:spPr>
      </p:pic>
      <p:pic>
        <p:nvPicPr>
          <p:cNvPr id="7" name="Picture 6">
            <a:extLst>
              <a:ext uri="{FF2B5EF4-FFF2-40B4-BE49-F238E27FC236}">
                <a16:creationId xmlns:a16="http://schemas.microsoft.com/office/drawing/2014/main" id="{4A4B3F63-C188-4183-85A6-4AA2BAEA25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8" name="Rectangle 19">
            <a:extLst>
              <a:ext uri="{FF2B5EF4-FFF2-40B4-BE49-F238E27FC236}">
                <a16:creationId xmlns:a16="http://schemas.microsoft.com/office/drawing/2014/main" id="{1CB347DB-EAC7-44A0-9A35-4DA292D4E9E2}"/>
              </a:ext>
            </a:extLst>
          </p:cNvPr>
          <p:cNvSpPr/>
          <p:nvPr userDrawn="1"/>
        </p:nvSpPr>
        <p:spPr>
          <a:xfrm>
            <a:off x="0" y="0"/>
            <a:ext cx="6096002" cy="6858000"/>
          </a:xfrm>
          <a:prstGeom prst="rect">
            <a:avLst/>
          </a:prstGeom>
          <a:solidFill>
            <a:schemeClr val="accent5">
              <a:lumMod val="75000"/>
            </a:schemeClr>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spTree>
    <p:extLst>
      <p:ext uri="{BB962C8B-B14F-4D97-AF65-F5344CB8AC3E}">
        <p14:creationId xmlns:p14="http://schemas.microsoft.com/office/powerpoint/2010/main" val="143936118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39_Blank">
    <p:spTree>
      <p:nvGrpSpPr>
        <p:cNvPr id="1" name=""/>
        <p:cNvGrpSpPr/>
        <p:nvPr/>
      </p:nvGrpSpPr>
      <p:grpSpPr>
        <a:xfrm>
          <a:off x="0" y="0"/>
          <a:ext cx="0" cy="0"/>
          <a:chOff x="0" y="0"/>
          <a:chExt cx="0" cy="0"/>
        </a:xfrm>
      </p:grpSpPr>
      <p:pic>
        <p:nvPicPr>
          <p:cNvPr id="6" name="Picture Placeholder 16" descr="Picture Placeholder 16">
            <a:extLst>
              <a:ext uri="{FF2B5EF4-FFF2-40B4-BE49-F238E27FC236}">
                <a16:creationId xmlns:a16="http://schemas.microsoft.com/office/drawing/2014/main" id="{137BDF56-EC31-42FB-ACC8-9E2422438779}"/>
              </a:ext>
            </a:extLst>
          </p:cNvPr>
          <p:cNvPicPr>
            <a:picLocks noChangeAspect="1"/>
          </p:cNvPicPr>
          <p:nvPr userDrawn="1"/>
        </p:nvPicPr>
        <p:blipFill>
          <a:blip r:embed="rId2"/>
          <a:srcRect l="4770" t="28499" r="3082"/>
          <a:stretch>
            <a:fillRect/>
          </a:stretch>
        </p:blipFill>
        <p:spPr>
          <a:xfrm flipH="1">
            <a:off x="6095997" y="0"/>
            <a:ext cx="6096002"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pic>
        <p:nvPicPr>
          <p:cNvPr id="7" name="Picture 6">
            <a:extLst>
              <a:ext uri="{FF2B5EF4-FFF2-40B4-BE49-F238E27FC236}">
                <a16:creationId xmlns:a16="http://schemas.microsoft.com/office/drawing/2014/main" id="{4A4B3F63-C188-4183-85A6-4AA2BAEA25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8" name="Rectangle 19">
            <a:extLst>
              <a:ext uri="{FF2B5EF4-FFF2-40B4-BE49-F238E27FC236}">
                <a16:creationId xmlns:a16="http://schemas.microsoft.com/office/drawing/2014/main" id="{1CB347DB-EAC7-44A0-9A35-4DA292D4E9E2}"/>
              </a:ext>
            </a:extLst>
          </p:cNvPr>
          <p:cNvSpPr/>
          <p:nvPr userDrawn="1"/>
        </p:nvSpPr>
        <p:spPr>
          <a:xfrm>
            <a:off x="0" y="0"/>
            <a:ext cx="6096002" cy="6858000"/>
          </a:xfrm>
          <a:prstGeom prst="rect">
            <a:avLst/>
          </a:prstGeom>
          <a:solidFill>
            <a:srgbClr val="54C6EC"/>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spTree>
    <p:extLst>
      <p:ext uri="{BB962C8B-B14F-4D97-AF65-F5344CB8AC3E}">
        <p14:creationId xmlns:p14="http://schemas.microsoft.com/office/powerpoint/2010/main" val="280200307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reserve="1">
  <p:cSld name="37_Blank">
    <p:spTree>
      <p:nvGrpSpPr>
        <p:cNvPr id="1" name=""/>
        <p:cNvGrpSpPr/>
        <p:nvPr/>
      </p:nvGrpSpPr>
      <p:grpSpPr>
        <a:xfrm>
          <a:off x="0" y="0"/>
          <a:ext cx="0" cy="0"/>
          <a:chOff x="0" y="0"/>
          <a:chExt cx="0" cy="0"/>
        </a:xfrm>
      </p:grpSpPr>
      <p:pic>
        <p:nvPicPr>
          <p:cNvPr id="6" name="Picture Placeholder 5" descr="Picture Placeholder 5">
            <a:extLst>
              <a:ext uri="{FF2B5EF4-FFF2-40B4-BE49-F238E27FC236}">
                <a16:creationId xmlns:a16="http://schemas.microsoft.com/office/drawing/2014/main" id="{CC278FB5-1C3D-4457-ABE6-FFB2B6341287}"/>
              </a:ext>
            </a:extLst>
          </p:cNvPr>
          <p:cNvPicPr>
            <a:picLocks noChangeAspect="1"/>
          </p:cNvPicPr>
          <p:nvPr userDrawn="1"/>
        </p:nvPicPr>
        <p:blipFill>
          <a:blip r:embed="rId2"/>
          <a:srcRect l="11626" t="3888" r="10918" b="13377"/>
          <a:stretch>
            <a:fillRect/>
          </a:stretch>
        </p:blipFill>
        <p:spPr>
          <a:xfrm>
            <a:off x="6095998" y="0"/>
            <a:ext cx="6096002" cy="6857999"/>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pic>
        <p:nvPicPr>
          <p:cNvPr id="7" name="Picture 6">
            <a:extLst>
              <a:ext uri="{FF2B5EF4-FFF2-40B4-BE49-F238E27FC236}">
                <a16:creationId xmlns:a16="http://schemas.microsoft.com/office/drawing/2014/main" id="{4A4B3F63-C188-4183-85A6-4AA2BAEA25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3" name="Rectangle 2">
            <a:extLst>
              <a:ext uri="{FF2B5EF4-FFF2-40B4-BE49-F238E27FC236}">
                <a16:creationId xmlns:a16="http://schemas.microsoft.com/office/drawing/2014/main" id="{5D87E83F-94A8-48CF-8DB4-B30BD3BB0C95}"/>
              </a:ext>
            </a:extLst>
          </p:cNvPr>
          <p:cNvSpPr/>
          <p:nvPr userDrawn="1"/>
        </p:nvSpPr>
        <p:spPr>
          <a:xfrm>
            <a:off x="0" y="0"/>
            <a:ext cx="6096002" cy="6858000"/>
          </a:xfrm>
          <a:prstGeom prst="rect">
            <a:avLst/>
          </a:prstGeom>
          <a:solidFill>
            <a:srgbClr val="7030A0"/>
          </a:solidFill>
          <a:ln w="25400" cap="flat">
            <a:solidFill>
              <a:srgbClr val="7030A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Helvetica"/>
            </a:endParaRPr>
          </a:p>
        </p:txBody>
      </p:sp>
      <p:pic>
        <p:nvPicPr>
          <p:cNvPr id="5" name="Picture 4">
            <a:extLst>
              <a:ext uri="{FF2B5EF4-FFF2-40B4-BE49-F238E27FC236}">
                <a16:creationId xmlns:a16="http://schemas.microsoft.com/office/drawing/2014/main" id="{BB9C1C1F-78D6-4557-99C6-A1C261B984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7520" y="6030409"/>
            <a:ext cx="1681594" cy="945897"/>
          </a:xfrm>
          <a:prstGeom prst="rect">
            <a:avLst/>
          </a:prstGeom>
        </p:spPr>
      </p:pic>
      <p:pic>
        <p:nvPicPr>
          <p:cNvPr id="2" name="Picture 1" descr="A picture containing toy, drawing&#10;&#10;Description automatically generated">
            <a:extLst>
              <a:ext uri="{FF2B5EF4-FFF2-40B4-BE49-F238E27FC236}">
                <a16:creationId xmlns:a16="http://schemas.microsoft.com/office/drawing/2014/main" id="{59216EC5-3A72-4F96-A99E-5A28AF9FFD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67502" y="-20955"/>
            <a:ext cx="6124498" cy="6878955"/>
          </a:xfrm>
          <a:prstGeom prst="rect">
            <a:avLst/>
          </a:prstGeom>
        </p:spPr>
      </p:pic>
    </p:spTree>
    <p:extLst>
      <p:ext uri="{BB962C8B-B14F-4D97-AF65-F5344CB8AC3E}">
        <p14:creationId xmlns:p14="http://schemas.microsoft.com/office/powerpoint/2010/main" val="233571293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reserve="1">
  <p:cSld name="38_Blank">
    <p:spTree>
      <p:nvGrpSpPr>
        <p:cNvPr id="1" name=""/>
        <p:cNvGrpSpPr/>
        <p:nvPr/>
      </p:nvGrpSpPr>
      <p:grpSpPr>
        <a:xfrm>
          <a:off x="0" y="0"/>
          <a:ext cx="0" cy="0"/>
          <a:chOff x="0" y="0"/>
          <a:chExt cx="0" cy="0"/>
        </a:xfrm>
      </p:grpSpPr>
      <p:pic>
        <p:nvPicPr>
          <p:cNvPr id="6" name="Picture Placeholder 4" descr="Picture Placeholder 4">
            <a:extLst>
              <a:ext uri="{FF2B5EF4-FFF2-40B4-BE49-F238E27FC236}">
                <a16:creationId xmlns:a16="http://schemas.microsoft.com/office/drawing/2014/main" id="{68496E92-18AC-4CC1-B62F-4961DFC487E3}"/>
              </a:ext>
            </a:extLst>
          </p:cNvPr>
          <p:cNvPicPr>
            <a:picLocks noChangeAspect="1"/>
          </p:cNvPicPr>
          <p:nvPr userDrawn="1"/>
        </p:nvPicPr>
        <p:blipFill>
          <a:blip r:embed="rId2"/>
          <a:srcRect l="2496" t="5109" r="7605"/>
          <a:stretch>
            <a:fillRect/>
          </a:stretch>
        </p:blipFill>
        <p:spPr>
          <a:xfrm>
            <a:off x="6096000" y="0"/>
            <a:ext cx="6096000"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pic>
        <p:nvPicPr>
          <p:cNvPr id="2" name="Picture Placeholder 4">
            <a:extLst>
              <a:ext uri="{FF2B5EF4-FFF2-40B4-BE49-F238E27FC236}">
                <a16:creationId xmlns:a16="http://schemas.microsoft.com/office/drawing/2014/main" id="{D8FDFE04-74F3-4C8B-B228-B7093B2CA7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101634" y="0"/>
            <a:ext cx="6084731"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pic>
        <p:nvPicPr>
          <p:cNvPr id="7" name="Picture 6">
            <a:extLst>
              <a:ext uri="{FF2B5EF4-FFF2-40B4-BE49-F238E27FC236}">
                <a16:creationId xmlns:a16="http://schemas.microsoft.com/office/drawing/2014/main" id="{4A4B3F63-C188-4183-85A6-4AA2BAEA25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3" name="Rectangle 2">
            <a:extLst>
              <a:ext uri="{FF2B5EF4-FFF2-40B4-BE49-F238E27FC236}">
                <a16:creationId xmlns:a16="http://schemas.microsoft.com/office/drawing/2014/main" id="{5D87E83F-94A8-48CF-8DB4-B30BD3BB0C95}"/>
              </a:ext>
            </a:extLst>
          </p:cNvPr>
          <p:cNvSpPr/>
          <p:nvPr userDrawn="1"/>
        </p:nvSpPr>
        <p:spPr>
          <a:xfrm>
            <a:off x="0" y="0"/>
            <a:ext cx="6096002" cy="6858000"/>
          </a:xfrm>
          <a:prstGeom prst="rect">
            <a:avLst/>
          </a:prstGeom>
          <a:solidFill>
            <a:srgbClr val="7030A0"/>
          </a:solidFill>
          <a:ln w="25400" cap="flat">
            <a:solidFill>
              <a:srgbClr val="7030A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83325605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43_Blank">
    <p:spTree>
      <p:nvGrpSpPr>
        <p:cNvPr id="1" name=""/>
        <p:cNvGrpSpPr/>
        <p:nvPr/>
      </p:nvGrpSpPr>
      <p:grpSpPr>
        <a:xfrm>
          <a:off x="0" y="0"/>
          <a:ext cx="0" cy="0"/>
          <a:chOff x="0" y="0"/>
          <a:chExt cx="0" cy="0"/>
        </a:xfrm>
      </p:grpSpPr>
      <p:pic>
        <p:nvPicPr>
          <p:cNvPr id="7" name="Picture Placeholder 11">
            <a:extLst>
              <a:ext uri="{FF2B5EF4-FFF2-40B4-BE49-F238E27FC236}">
                <a16:creationId xmlns:a16="http://schemas.microsoft.com/office/drawing/2014/main" id="{BB90CDBE-DE26-468D-8FBA-1D915D2161E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9" r="9"/>
          <a:stretch>
            <a:fillRect/>
          </a:stretch>
        </p:blipFill>
        <p:spPr>
          <a:xfrm>
            <a:off x="6096000" y="0"/>
            <a:ext cx="6096000"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sp>
        <p:nvSpPr>
          <p:cNvPr id="5" name="Rectangle 19">
            <a:extLst>
              <a:ext uri="{FF2B5EF4-FFF2-40B4-BE49-F238E27FC236}">
                <a16:creationId xmlns:a16="http://schemas.microsoft.com/office/drawing/2014/main" id="{621F0136-620E-4DC8-966C-CB66CAB42D5C}"/>
              </a:ext>
            </a:extLst>
          </p:cNvPr>
          <p:cNvSpPr/>
          <p:nvPr userDrawn="1"/>
        </p:nvSpPr>
        <p:spPr>
          <a:xfrm>
            <a:off x="0" y="0"/>
            <a:ext cx="6096001" cy="6858000"/>
          </a:xfrm>
          <a:prstGeom prst="rect">
            <a:avLst/>
          </a:prstGeom>
          <a:solidFill>
            <a:srgbClr val="1EBA9C"/>
          </a:solidFill>
          <a:ln w="12700">
            <a:miter lim="400000"/>
          </a:ln>
        </p:spPr>
        <p:txBody>
          <a:bodyPr lIns="35717" tIns="35717" rIns="35717" bIns="35717" anchor="ctr"/>
          <a:lstStyle/>
          <a:p>
            <a:pPr algn="ctr" defTabSz="914418">
              <a:defRPr sz="3200">
                <a:solidFill>
                  <a:srgbClr val="FFFFFF"/>
                </a:solidFill>
                <a:latin typeface="+mj-lt"/>
                <a:ea typeface="+mj-ea"/>
                <a:cs typeface="+mj-cs"/>
                <a:sym typeface="FreightSansLFPro Medium"/>
              </a:defRPr>
            </a:pPr>
            <a:endParaRPr/>
          </a:p>
        </p:txBody>
      </p:sp>
      <p:pic>
        <p:nvPicPr>
          <p:cNvPr id="8" name="Picture 7">
            <a:extLst>
              <a:ext uri="{FF2B5EF4-FFF2-40B4-BE49-F238E27FC236}">
                <a16:creationId xmlns:a16="http://schemas.microsoft.com/office/drawing/2014/main" id="{93F7EF70-1BA0-4C39-B3C2-BC59F219C2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Tree>
    <p:extLst>
      <p:ext uri="{BB962C8B-B14F-4D97-AF65-F5344CB8AC3E}">
        <p14:creationId xmlns:p14="http://schemas.microsoft.com/office/powerpoint/2010/main" val="54740851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44_Blank">
    <p:spTree>
      <p:nvGrpSpPr>
        <p:cNvPr id="1" name=""/>
        <p:cNvGrpSpPr/>
        <p:nvPr/>
      </p:nvGrpSpPr>
      <p:grpSpPr>
        <a:xfrm>
          <a:off x="0" y="0"/>
          <a:ext cx="0" cy="0"/>
          <a:chOff x="0" y="0"/>
          <a:chExt cx="0" cy="0"/>
        </a:xfrm>
      </p:grpSpPr>
      <p:pic>
        <p:nvPicPr>
          <p:cNvPr id="6" name="Picture Placeholder 11" descr="Picture Placeholder 11">
            <a:extLst>
              <a:ext uri="{FF2B5EF4-FFF2-40B4-BE49-F238E27FC236}">
                <a16:creationId xmlns:a16="http://schemas.microsoft.com/office/drawing/2014/main" id="{52F31C82-B34E-4FBA-AD0C-F1E41B1BAB33}"/>
              </a:ext>
            </a:extLst>
          </p:cNvPr>
          <p:cNvPicPr>
            <a:picLocks noChangeAspect="1"/>
          </p:cNvPicPr>
          <p:nvPr userDrawn="1"/>
        </p:nvPicPr>
        <p:blipFill>
          <a:blip r:embed="rId2"/>
          <a:srcRect l="10202" t="7566" r="10201" b="7567"/>
          <a:stretch>
            <a:fillRect/>
          </a:stretch>
        </p:blipFill>
        <p:spPr>
          <a:xfrm>
            <a:off x="6095998" y="0"/>
            <a:ext cx="6096001" cy="6857999"/>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5" name="Rectangle 19">
            <a:extLst>
              <a:ext uri="{FF2B5EF4-FFF2-40B4-BE49-F238E27FC236}">
                <a16:creationId xmlns:a16="http://schemas.microsoft.com/office/drawing/2014/main" id="{621F0136-620E-4DC8-966C-CB66CAB42D5C}"/>
              </a:ext>
            </a:extLst>
          </p:cNvPr>
          <p:cNvSpPr/>
          <p:nvPr userDrawn="1"/>
        </p:nvSpPr>
        <p:spPr>
          <a:xfrm>
            <a:off x="0" y="0"/>
            <a:ext cx="6096001" cy="6858000"/>
          </a:xfrm>
          <a:prstGeom prst="rect">
            <a:avLst/>
          </a:prstGeom>
          <a:solidFill>
            <a:srgbClr val="61D836"/>
          </a:solidFill>
          <a:ln w="12700">
            <a:miter lim="400000"/>
          </a:ln>
        </p:spPr>
        <p:txBody>
          <a:bodyPr lIns="35717" tIns="35717" rIns="35717" bIns="35717" anchor="ctr"/>
          <a:lstStyle/>
          <a:p>
            <a:pPr algn="ctr" defTabSz="914418">
              <a:defRPr sz="3200">
                <a:solidFill>
                  <a:srgbClr val="FFFFFF"/>
                </a:solidFill>
                <a:latin typeface="+mj-lt"/>
                <a:ea typeface="+mj-ea"/>
                <a:cs typeface="+mj-cs"/>
                <a:sym typeface="FreightSansLFPro Medium"/>
              </a:defRPr>
            </a:pPr>
            <a:endParaRPr/>
          </a:p>
        </p:txBody>
      </p:sp>
    </p:spTree>
    <p:extLst>
      <p:ext uri="{BB962C8B-B14F-4D97-AF65-F5344CB8AC3E}">
        <p14:creationId xmlns:p14="http://schemas.microsoft.com/office/powerpoint/2010/main" val="150400395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3_Blank Blue Border">
    <p:bg>
      <p:bgPr>
        <a:solidFill>
          <a:srgbClr val="4267B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3449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137E6968-2C66-44D5-B136-703A65F276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91" t="27090" r="17912" b="7699"/>
          <a:stretch/>
        </p:blipFill>
        <p:spPr>
          <a:xfrm>
            <a:off x="0" y="0"/>
            <a:ext cx="12192000"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6" name="Picture 5">
            <a:extLst>
              <a:ext uri="{FF2B5EF4-FFF2-40B4-BE49-F238E27FC236}">
                <a16:creationId xmlns:a16="http://schemas.microsoft.com/office/drawing/2014/main" id="{11EBBD61-8BC6-47BC-9797-E58C6DE1A5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1522141"/>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ummary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3FFDF4-9A17-45B3-B7F7-ECABC44C50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Tree>
    <p:extLst>
      <p:ext uri="{BB962C8B-B14F-4D97-AF65-F5344CB8AC3E}">
        <p14:creationId xmlns:p14="http://schemas.microsoft.com/office/powerpoint/2010/main" val="382367377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ummary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3FFDF4-9A17-45B3-B7F7-ECABC44C50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Tree>
    <p:extLst>
      <p:ext uri="{BB962C8B-B14F-4D97-AF65-F5344CB8AC3E}">
        <p14:creationId xmlns:p14="http://schemas.microsoft.com/office/powerpoint/2010/main" val="129465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15="http://schemas.microsoft.com/office/drawing/2012/chart" xmlns:c="http://schemas.openxmlformats.org/drawingml/2006/chart"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7_Blank">
    <p:spTree>
      <p:nvGrpSpPr>
        <p:cNvPr id="1" name=""/>
        <p:cNvGrpSpPr/>
        <p:nvPr/>
      </p:nvGrpSpPr>
      <p:grpSpPr>
        <a:xfrm>
          <a:off x="0" y="0"/>
          <a:ext cx="0" cy="0"/>
          <a:chOff x="0" y="0"/>
          <a:chExt cx="0" cy="0"/>
        </a:xfrm>
      </p:grpSpPr>
      <p:pic>
        <p:nvPicPr>
          <p:cNvPr id="5" name="Picture Placeholder 10" descr="Picture Placeholder 10">
            <a:extLst>
              <a:ext uri="{FF2B5EF4-FFF2-40B4-BE49-F238E27FC236}">
                <a16:creationId xmlns:a16="http://schemas.microsoft.com/office/drawing/2014/main" id="{79602CF8-1AB3-4F55-82B2-572ED5FFE5F6}"/>
              </a:ext>
            </a:extLst>
          </p:cNvPr>
          <p:cNvPicPr>
            <a:picLocks noChangeAspect="1"/>
          </p:cNvPicPr>
          <p:nvPr userDrawn="1"/>
        </p:nvPicPr>
        <p:blipFill>
          <a:blip r:embed="rId2"/>
          <a:srcRect l="14306" t="13090" r="8317" b="9090"/>
          <a:stretch>
            <a:fillRect/>
          </a:stretch>
        </p:blipFill>
        <p:spPr>
          <a:xfrm>
            <a:off x="6082825" y="0"/>
            <a:ext cx="6096002" cy="6858002"/>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7" name="Picture 6">
            <a:extLst>
              <a:ext uri="{FF2B5EF4-FFF2-40B4-BE49-F238E27FC236}">
                <a16:creationId xmlns:a16="http://schemas.microsoft.com/office/drawing/2014/main" id="{5C89A34F-928E-4FFF-BAF0-EE0F3AA889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
        <p:nvSpPr>
          <p:cNvPr id="4" name="Rectangle 19">
            <a:extLst>
              <a:ext uri="{FF2B5EF4-FFF2-40B4-BE49-F238E27FC236}">
                <a16:creationId xmlns:a16="http://schemas.microsoft.com/office/drawing/2014/main" id="{30FB3BB7-8AD4-4178-B06C-B98BD3CE0290}"/>
              </a:ext>
            </a:extLst>
          </p:cNvPr>
          <p:cNvSpPr/>
          <p:nvPr userDrawn="1"/>
        </p:nvSpPr>
        <p:spPr>
          <a:xfrm>
            <a:off x="0" y="0"/>
            <a:ext cx="6096002" cy="6858000"/>
          </a:xfrm>
          <a:prstGeom prst="rect">
            <a:avLst/>
          </a:prstGeom>
          <a:solidFill>
            <a:schemeClr val="accent1"/>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spTree>
    <p:extLst>
      <p:ext uri="{BB962C8B-B14F-4D97-AF65-F5344CB8AC3E}">
        <p14:creationId xmlns:p14="http://schemas.microsoft.com/office/powerpoint/2010/main" val="56789708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8_Blank">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CFA1B1E5-ED9A-4B1C-9BED-04C37856FE01}"/>
              </a:ext>
            </a:extLst>
          </p:cNvPr>
          <p:cNvSpPr/>
          <p:nvPr userDrawn="1"/>
        </p:nvSpPr>
        <p:spPr>
          <a:xfrm>
            <a:off x="-3" y="-2"/>
            <a:ext cx="6096001" cy="6858000"/>
          </a:xfrm>
          <a:prstGeom prst="rect">
            <a:avLst/>
          </a:prstGeom>
          <a:solidFill>
            <a:schemeClr val="accent3"/>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pic>
        <p:nvPicPr>
          <p:cNvPr id="5" name="Picture Placeholder 10" descr="Picture Placeholder 10">
            <a:extLst>
              <a:ext uri="{FF2B5EF4-FFF2-40B4-BE49-F238E27FC236}">
                <a16:creationId xmlns:a16="http://schemas.microsoft.com/office/drawing/2014/main" id="{68C8F3CF-6DE5-4274-BE37-D02D90C33DC6}"/>
              </a:ext>
            </a:extLst>
          </p:cNvPr>
          <p:cNvPicPr>
            <a:picLocks noChangeAspect="1"/>
          </p:cNvPicPr>
          <p:nvPr userDrawn="1"/>
        </p:nvPicPr>
        <p:blipFill>
          <a:blip r:embed="rId2"/>
          <a:srcRect l="18593" t="12631" r="18593" b="20272"/>
          <a:stretch>
            <a:fillRect/>
          </a:stretch>
        </p:blipFill>
        <p:spPr>
          <a:xfrm>
            <a:off x="6095998" y="-2"/>
            <a:ext cx="6096001" cy="6858003"/>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6" name="Picture 5">
            <a:extLst>
              <a:ext uri="{FF2B5EF4-FFF2-40B4-BE49-F238E27FC236}">
                <a16:creationId xmlns:a16="http://schemas.microsoft.com/office/drawing/2014/main" id="{E6CB6552-4F21-45AE-B615-8C610B844C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361282157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9_Blank">
    <p:spTree>
      <p:nvGrpSpPr>
        <p:cNvPr id="1" name=""/>
        <p:cNvGrpSpPr/>
        <p:nvPr/>
      </p:nvGrpSpPr>
      <p:grpSpPr>
        <a:xfrm>
          <a:off x="0" y="0"/>
          <a:ext cx="0" cy="0"/>
          <a:chOff x="0" y="0"/>
          <a:chExt cx="0" cy="0"/>
        </a:xfrm>
      </p:grpSpPr>
      <p:pic>
        <p:nvPicPr>
          <p:cNvPr id="4" name="Picture 17" descr="Picture 17">
            <a:extLst>
              <a:ext uri="{FF2B5EF4-FFF2-40B4-BE49-F238E27FC236}">
                <a16:creationId xmlns:a16="http://schemas.microsoft.com/office/drawing/2014/main" id="{4CA8B047-62C1-49BB-A4E4-A05546267570}"/>
              </a:ext>
            </a:extLst>
          </p:cNvPr>
          <p:cNvPicPr>
            <a:picLocks noChangeAspect="1"/>
          </p:cNvPicPr>
          <p:nvPr userDrawn="1"/>
        </p:nvPicPr>
        <p:blipFill>
          <a:blip r:embed="rId2"/>
          <a:srcRect l="5863" t="1245" r="3890" b="2353"/>
          <a:stretch>
            <a:fillRect/>
          </a:stretch>
        </p:blipFill>
        <p:spPr>
          <a:xfrm>
            <a:off x="6095998" y="0"/>
            <a:ext cx="6096002" cy="6857999"/>
          </a:xfrm>
          <a:prstGeom prst="rect">
            <a:avLst/>
          </a:prstGeom>
          <a:ln w="12700">
            <a:miter lim="400000"/>
          </a:ln>
        </p:spPr>
      </p:pic>
      <p:sp>
        <p:nvSpPr>
          <p:cNvPr id="5" name="Rectangle 19">
            <a:extLst>
              <a:ext uri="{FF2B5EF4-FFF2-40B4-BE49-F238E27FC236}">
                <a16:creationId xmlns:a16="http://schemas.microsoft.com/office/drawing/2014/main" id="{7813302B-ABED-497E-AE2D-FDE8F15D700C}"/>
              </a:ext>
            </a:extLst>
          </p:cNvPr>
          <p:cNvSpPr/>
          <p:nvPr userDrawn="1"/>
        </p:nvSpPr>
        <p:spPr>
          <a:xfrm>
            <a:off x="-3686" y="0"/>
            <a:ext cx="6099684" cy="6858002"/>
          </a:xfrm>
          <a:prstGeom prst="rect">
            <a:avLst/>
          </a:prstGeom>
          <a:solidFill>
            <a:srgbClr val="F0546A"/>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pic>
        <p:nvPicPr>
          <p:cNvPr id="6" name="Picture 5">
            <a:extLst>
              <a:ext uri="{FF2B5EF4-FFF2-40B4-BE49-F238E27FC236}">
                <a16:creationId xmlns:a16="http://schemas.microsoft.com/office/drawing/2014/main" id="{B7DC9BEA-3A3C-4DF0-9A98-DB9F4ACB6D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21539101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10_Blank">
    <p:spTree>
      <p:nvGrpSpPr>
        <p:cNvPr id="1" name=""/>
        <p:cNvGrpSpPr/>
        <p:nvPr/>
      </p:nvGrpSpPr>
      <p:grpSpPr>
        <a:xfrm>
          <a:off x="0" y="0"/>
          <a:ext cx="0" cy="0"/>
          <a:chOff x="0" y="0"/>
          <a:chExt cx="0" cy="0"/>
        </a:xfrm>
      </p:grpSpPr>
      <p:pic>
        <p:nvPicPr>
          <p:cNvPr id="5" name="Picture Placeholder 6" descr="Picture Placeholder 6">
            <a:extLst>
              <a:ext uri="{FF2B5EF4-FFF2-40B4-BE49-F238E27FC236}">
                <a16:creationId xmlns:a16="http://schemas.microsoft.com/office/drawing/2014/main" id="{04B585DA-3562-45C6-A315-204A35E892A4}"/>
              </a:ext>
            </a:extLst>
          </p:cNvPr>
          <p:cNvPicPr>
            <a:picLocks noChangeAspect="1"/>
          </p:cNvPicPr>
          <p:nvPr userDrawn="1"/>
        </p:nvPicPr>
        <p:blipFill>
          <a:blip r:embed="rId2"/>
          <a:srcRect l="12526" t="3052" r="11197" b="3050"/>
          <a:stretch>
            <a:fillRect/>
          </a:stretch>
        </p:blipFill>
        <p:spPr>
          <a:xfrm>
            <a:off x="6085888" y="0"/>
            <a:ext cx="6095999" cy="6858002"/>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sp>
        <p:nvSpPr>
          <p:cNvPr id="4" name="Rectangle 19">
            <a:extLst>
              <a:ext uri="{FF2B5EF4-FFF2-40B4-BE49-F238E27FC236}">
                <a16:creationId xmlns:a16="http://schemas.microsoft.com/office/drawing/2014/main" id="{BF967A34-F2EF-4129-938E-D31EA89B76F0}"/>
              </a:ext>
            </a:extLst>
          </p:cNvPr>
          <p:cNvSpPr/>
          <p:nvPr userDrawn="1"/>
        </p:nvSpPr>
        <p:spPr>
          <a:xfrm>
            <a:off x="0" y="2"/>
            <a:ext cx="6096002" cy="6857998"/>
          </a:xfrm>
          <a:prstGeom prst="rect">
            <a:avLst/>
          </a:prstGeom>
          <a:solidFill>
            <a:srgbClr val="54C6EC"/>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pic>
        <p:nvPicPr>
          <p:cNvPr id="6" name="Picture 5">
            <a:extLst>
              <a:ext uri="{FF2B5EF4-FFF2-40B4-BE49-F238E27FC236}">
                <a16:creationId xmlns:a16="http://schemas.microsoft.com/office/drawing/2014/main" id="{C42E0B42-7CC4-4BDF-BA5D-1D568570A4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425566543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11_Blank">
    <p:spTree>
      <p:nvGrpSpPr>
        <p:cNvPr id="1" name=""/>
        <p:cNvGrpSpPr/>
        <p:nvPr/>
      </p:nvGrpSpPr>
      <p:grpSpPr>
        <a:xfrm>
          <a:off x="0" y="0"/>
          <a:ext cx="0" cy="0"/>
          <a:chOff x="0" y="0"/>
          <a:chExt cx="0" cy="0"/>
        </a:xfrm>
      </p:grpSpPr>
      <p:pic>
        <p:nvPicPr>
          <p:cNvPr id="4" name="Picture Placeholder 32" descr="Picture Placeholder 32">
            <a:extLst>
              <a:ext uri="{FF2B5EF4-FFF2-40B4-BE49-F238E27FC236}">
                <a16:creationId xmlns:a16="http://schemas.microsoft.com/office/drawing/2014/main" id="{ADD508ED-A02C-464D-BC5B-274CFD6F4418}"/>
              </a:ext>
            </a:extLst>
          </p:cNvPr>
          <p:cNvPicPr>
            <a:picLocks noChangeAspect="1"/>
          </p:cNvPicPr>
          <p:nvPr userDrawn="1"/>
        </p:nvPicPr>
        <p:blipFill>
          <a:blip r:embed="rId2"/>
          <a:srcRect l="7301" t="12208" r="17609" b="15203"/>
          <a:stretch>
            <a:fillRect/>
          </a:stretch>
        </p:blipFill>
        <p:spPr>
          <a:xfrm>
            <a:off x="6095999" y="-1"/>
            <a:ext cx="6096001" cy="6858001"/>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sp>
        <p:nvSpPr>
          <p:cNvPr id="5" name="Rectangle 19">
            <a:extLst>
              <a:ext uri="{FF2B5EF4-FFF2-40B4-BE49-F238E27FC236}">
                <a16:creationId xmlns:a16="http://schemas.microsoft.com/office/drawing/2014/main" id="{2B9CBD14-30ED-4FAC-92E9-6F0F270E99C4}"/>
              </a:ext>
            </a:extLst>
          </p:cNvPr>
          <p:cNvSpPr/>
          <p:nvPr userDrawn="1"/>
        </p:nvSpPr>
        <p:spPr>
          <a:xfrm>
            <a:off x="0" y="-1"/>
            <a:ext cx="6096002" cy="6858000"/>
          </a:xfrm>
          <a:prstGeom prst="rect">
            <a:avLst/>
          </a:prstGeom>
          <a:solidFill>
            <a:schemeClr val="accent4"/>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spTree>
    <p:extLst>
      <p:ext uri="{BB962C8B-B14F-4D97-AF65-F5344CB8AC3E}">
        <p14:creationId xmlns:p14="http://schemas.microsoft.com/office/powerpoint/2010/main" val="249902304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3.png"/><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567757" y="1534438"/>
            <a:ext cx="11056487" cy="4809996"/>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568451" y="344010"/>
            <a:ext cx="11055098" cy="501652"/>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0" tIns="0" rIns="0" bIns="0">
            <a:normAutofit/>
          </a:bodyPr>
          <a:lstStyle/>
          <a:p>
            <a:r>
              <a:t>Title Text</a:t>
            </a:r>
          </a:p>
        </p:txBody>
      </p:sp>
      <p:sp>
        <p:nvSpPr>
          <p:cNvPr id="4" name="Slide Number"/>
          <p:cNvSpPr txBox="1">
            <a:spLocks noGrp="1"/>
          </p:cNvSpPr>
          <p:nvPr>
            <p:ph type="sldNum" sz="quarter" idx="2"/>
          </p:nvPr>
        </p:nvSpPr>
        <p:spPr>
          <a:xfrm>
            <a:off x="11479369" y="6566828"/>
            <a:ext cx="139701" cy="159259"/>
          </a:xfrm>
          <a:prstGeom prst="rect">
            <a:avLst/>
          </a:prstGeom>
          <a:ln w="12700">
            <a:miter lim="400000"/>
          </a:ln>
        </p:spPr>
        <p:txBody>
          <a:bodyPr wrap="none" lIns="0" tIns="0" rIns="0" bIns="0" anchor="b">
            <a:spAutoFit/>
          </a:bodyPr>
          <a:lstStyle>
            <a:lvl1pPr algn="r">
              <a:defRPr sz="1000">
                <a:solidFill>
                  <a:srgbClr val="595959"/>
                </a:solidFill>
                <a:latin typeface="+mn-lt"/>
                <a:ea typeface="+mn-ea"/>
                <a:cs typeface="+mn-cs"/>
                <a:sym typeface="FreightSansLFPro Medium"/>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32" r:id="rId12"/>
    <p:sldLayoutId id="2147483731" r:id="rId13"/>
    <p:sldLayoutId id="2147483757" r:id="rId14"/>
    <p:sldLayoutId id="2147483729" r:id="rId15"/>
    <p:sldLayoutId id="2147483654" r:id="rId16"/>
  </p:sldLayoutIdLst>
  <p:transition spd="med"/>
  <p:txStyles>
    <p:titleStyle>
      <a:lvl1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1pPr>
      <a:lvl2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2pPr>
      <a:lvl3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3pPr>
      <a:lvl4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4pPr>
      <a:lvl5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5pPr>
      <a:lvl6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6pPr>
      <a:lvl7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7pPr>
      <a:lvl8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8pPr>
      <a:lvl9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9pPr>
    </p:titleStyle>
    <p:bodyStyle>
      <a:lvl1pPr marL="174625" marR="0" indent="-174625" algn="l" defTabSz="914400" rtl="0" latinLnBrk="0">
        <a:lnSpc>
          <a:spcPct val="94000"/>
        </a:lnSpc>
        <a:spcBef>
          <a:spcPts val="800"/>
        </a:spcBef>
        <a:spcAft>
          <a:spcPts val="0"/>
        </a:spcAft>
        <a:buClr>
          <a:schemeClr val="accent1"/>
        </a:buClr>
        <a:buSzPct val="7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1pPr>
      <a:lvl2pPr marL="342900" marR="0" indent="-168275" algn="l" defTabSz="914400" rtl="0" latinLnBrk="0">
        <a:lnSpc>
          <a:spcPct val="94000"/>
        </a:lnSpc>
        <a:spcBef>
          <a:spcPts val="800"/>
        </a:spcBef>
        <a:spcAft>
          <a:spcPts val="0"/>
        </a:spcAft>
        <a:buClr>
          <a:schemeClr val="accent1"/>
        </a:buClr>
        <a:buSzPct val="7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2pPr>
      <a:lvl3pPr marL="538842" marR="0" indent="-195942" algn="l" defTabSz="914400" rtl="0" latinLnBrk="0">
        <a:lnSpc>
          <a:spcPct val="94000"/>
        </a:lnSpc>
        <a:spcBef>
          <a:spcPts val="800"/>
        </a:spcBef>
        <a:spcAft>
          <a:spcPts val="0"/>
        </a:spcAft>
        <a:buClr>
          <a:schemeClr val="accent1"/>
        </a:buClr>
        <a:buSzPct val="6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3pPr>
      <a:lvl4pPr marL="0" marR="0" indent="0" algn="l" defTabSz="914400" rtl="0" latinLnBrk="0">
        <a:lnSpc>
          <a:spcPct val="94000"/>
        </a:lnSpc>
        <a:spcBef>
          <a:spcPts val="800"/>
        </a:spcBef>
        <a:spcAft>
          <a:spcPts val="0"/>
        </a:spcAft>
        <a:buClr>
          <a:schemeClr val="accent1"/>
        </a:buClr>
        <a:buSzPct val="8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4pPr>
      <a:lvl5pPr marL="0" marR="0" indent="0" algn="l" defTabSz="914400" rtl="0" latinLnBrk="0">
        <a:lnSpc>
          <a:spcPct val="94000"/>
        </a:lnSpc>
        <a:spcBef>
          <a:spcPts val="800"/>
        </a:spcBef>
        <a:spcAft>
          <a:spcPts val="0"/>
        </a:spcAft>
        <a:buClr>
          <a:schemeClr val="accent1"/>
        </a:buClr>
        <a:buSzPct val="8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5pPr>
      <a:lvl6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6pPr>
      <a:lvl7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7pPr>
      <a:lvl8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8pPr>
      <a:lvl9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9pPr>
    </p:bodyStyle>
    <p:otherStyle>
      <a:lvl1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1pPr>
      <a:lvl2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2pPr>
      <a:lvl3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3pPr>
      <a:lvl4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4pPr>
      <a:lvl5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5pPr>
      <a:lvl6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6pPr>
      <a:lvl7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7pPr>
      <a:lvl8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8pPr>
      <a:lvl9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4267B2"/>
        </a:solidFill>
        <a:effectLst/>
      </p:bgPr>
    </p:bg>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D60B280B-5DF4-4CDB-94AC-B8BE47FA5FCC}"/>
              </a:ext>
            </a:extLst>
          </p:cNvPr>
          <p:cNvSpPr>
            <a:spLocks noChangeAspect="1" noChangeArrowheads="1" noTextEdit="1"/>
          </p:cNvSpPr>
          <p:nvPr userDrawn="1"/>
        </p:nvSpPr>
        <p:spPr bwMode="auto">
          <a:xfrm>
            <a:off x="566738" y="650875"/>
            <a:ext cx="3700462"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15" name="Picture 14">
            <a:extLst>
              <a:ext uri="{FF2B5EF4-FFF2-40B4-BE49-F238E27FC236}">
                <a16:creationId xmlns:a16="http://schemas.microsoft.com/office/drawing/2014/main" id="{A4146D76-9268-43DF-B7BA-ECC3D2F399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grpSp>
        <p:nvGrpSpPr>
          <p:cNvPr id="18" name="Group 17">
            <a:extLst>
              <a:ext uri="{FF2B5EF4-FFF2-40B4-BE49-F238E27FC236}">
                <a16:creationId xmlns:a16="http://schemas.microsoft.com/office/drawing/2014/main" id="{9472AA47-1017-4A60-A021-14356729BC74}"/>
              </a:ext>
            </a:extLst>
          </p:cNvPr>
          <p:cNvGrpSpPr/>
          <p:nvPr userDrawn="1"/>
        </p:nvGrpSpPr>
        <p:grpSpPr>
          <a:xfrm>
            <a:off x="235043" y="1386326"/>
            <a:ext cx="7906474" cy="5455031"/>
            <a:chOff x="3764020" y="5136383"/>
            <a:chExt cx="8401033" cy="5359531"/>
          </a:xfrm>
        </p:grpSpPr>
        <p:sp>
          <p:nvSpPr>
            <p:cNvPr id="19" name="Freeform 33">
              <a:extLst>
                <a:ext uri="{FF2B5EF4-FFF2-40B4-BE49-F238E27FC236}">
                  <a16:creationId xmlns:a16="http://schemas.microsoft.com/office/drawing/2014/main" id="{0C6D9B86-715E-41B4-A325-F22AF2F1D412}"/>
                </a:ext>
              </a:extLst>
            </p:cNvPr>
            <p:cNvSpPr/>
            <p:nvPr/>
          </p:nvSpPr>
          <p:spPr>
            <a:xfrm>
              <a:off x="5060294" y="9115139"/>
              <a:ext cx="371296" cy="1380775"/>
            </a:xfrm>
            <a:custGeom>
              <a:avLst/>
              <a:gdLst>
                <a:gd name="connsiteX0" fmla="*/ 505 w 371296"/>
                <a:gd name="connsiteY0" fmla="*/ 1227286 h 1380774"/>
                <a:gd name="connsiteX1" fmla="*/ 66672 w 371296"/>
                <a:gd name="connsiteY1" fmla="*/ 144091 h 1380774"/>
                <a:gd name="connsiteX2" fmla="*/ 229471 w 371296"/>
                <a:gd name="connsiteY2" fmla="*/ 301 h 1380774"/>
                <a:gd name="connsiteX3" fmla="*/ 373229 w 371296"/>
                <a:gd name="connsiteY3" fmla="*/ 163137 h 1380774"/>
                <a:gd name="connsiteX4" fmla="*/ 306586 w 371296"/>
                <a:gd name="connsiteY4" fmla="*/ 1246331 h 1380774"/>
                <a:gd name="connsiteX5" fmla="*/ 140648 w 371296"/>
                <a:gd name="connsiteY5" fmla="*/ 1386465 h 1380774"/>
                <a:gd name="connsiteX6" fmla="*/ 124 w 371296"/>
                <a:gd name="connsiteY6" fmla="*/ 1227286 h 138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96" h="1380774">
                  <a:moveTo>
                    <a:pt x="505" y="1227286"/>
                  </a:moveTo>
                  <a:lnTo>
                    <a:pt x="66672" y="144091"/>
                  </a:lnTo>
                  <a:cubicBezTo>
                    <a:pt x="71930" y="59419"/>
                    <a:pt x="144817" y="-4959"/>
                    <a:pt x="229471" y="301"/>
                  </a:cubicBezTo>
                  <a:cubicBezTo>
                    <a:pt x="314124" y="5560"/>
                    <a:pt x="378487" y="78464"/>
                    <a:pt x="373229" y="163137"/>
                  </a:cubicBezTo>
                  <a:lnTo>
                    <a:pt x="306586" y="1246331"/>
                  </a:lnTo>
                  <a:cubicBezTo>
                    <a:pt x="299452" y="1330861"/>
                    <a:pt x="225159" y="1393601"/>
                    <a:pt x="140648" y="1386465"/>
                  </a:cubicBezTo>
                  <a:cubicBezTo>
                    <a:pt x="58775" y="1379552"/>
                    <a:pt x="-3152" y="1309403"/>
                    <a:pt x="124" y="1227286"/>
                  </a:cubicBezTo>
                </a:path>
              </a:pathLst>
            </a:custGeom>
            <a:solidFill>
              <a:srgbClr val="5890FF"/>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0" name="Freeform 45">
              <a:extLst>
                <a:ext uri="{FF2B5EF4-FFF2-40B4-BE49-F238E27FC236}">
                  <a16:creationId xmlns:a16="http://schemas.microsoft.com/office/drawing/2014/main" id="{AB7E4048-1C50-4178-902D-20EB59556332}"/>
                </a:ext>
              </a:extLst>
            </p:cNvPr>
            <p:cNvSpPr/>
            <p:nvPr/>
          </p:nvSpPr>
          <p:spPr>
            <a:xfrm>
              <a:off x="10597977" y="9495106"/>
              <a:ext cx="190408" cy="923691"/>
            </a:xfrm>
            <a:custGeom>
              <a:avLst/>
              <a:gdLst>
                <a:gd name="connsiteX0" fmla="*/ 47818 w 190408"/>
                <a:gd name="connsiteY0" fmla="*/ 66534 h 923690"/>
                <a:gd name="connsiteX1" fmla="*/ 125227 w 190408"/>
                <a:gd name="connsiteY1" fmla="*/ 218 h 923690"/>
                <a:gd name="connsiteX2" fmla="*/ 191671 w 190408"/>
                <a:gd name="connsiteY2" fmla="*/ 75295 h 923690"/>
                <a:gd name="connsiteX3" fmla="*/ 144069 w 190408"/>
                <a:gd name="connsiteY3" fmla="*/ 860147 h 923690"/>
                <a:gd name="connsiteX4" fmla="*/ 68866 w 190408"/>
                <a:gd name="connsiteY4" fmla="*/ 928956 h 923690"/>
                <a:gd name="connsiteX5" fmla="*/ 73 w 190408"/>
                <a:gd name="connsiteY5" fmla="*/ 853735 h 923690"/>
                <a:gd name="connsiteX6" fmla="*/ 216 w 190408"/>
                <a:gd name="connsiteY6" fmla="*/ 851386 h 92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8" h="923690">
                  <a:moveTo>
                    <a:pt x="47818" y="66534"/>
                  </a:moveTo>
                  <a:cubicBezTo>
                    <a:pt x="50885" y="26841"/>
                    <a:pt x="85542" y="-2850"/>
                    <a:pt x="125227" y="218"/>
                  </a:cubicBezTo>
                  <a:cubicBezTo>
                    <a:pt x="163998" y="3215"/>
                    <a:pt x="193401" y="36438"/>
                    <a:pt x="191671" y="75295"/>
                  </a:cubicBezTo>
                  <a:lnTo>
                    <a:pt x="144069" y="860147"/>
                  </a:lnTo>
                  <a:cubicBezTo>
                    <a:pt x="142299" y="899919"/>
                    <a:pt x="108629" y="930726"/>
                    <a:pt x="68866" y="928956"/>
                  </a:cubicBezTo>
                  <a:cubicBezTo>
                    <a:pt x="29102" y="927186"/>
                    <a:pt x="-1698" y="893508"/>
                    <a:pt x="73" y="853735"/>
                  </a:cubicBezTo>
                  <a:cubicBezTo>
                    <a:pt x="108" y="852951"/>
                    <a:pt x="155" y="852169"/>
                    <a:pt x="216" y="851386"/>
                  </a:cubicBez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1" name="Freeform 46">
              <a:extLst>
                <a:ext uri="{FF2B5EF4-FFF2-40B4-BE49-F238E27FC236}">
                  <a16:creationId xmlns:a16="http://schemas.microsoft.com/office/drawing/2014/main" id="{8FC328FF-F1A5-4087-BDAF-CF25CCA47202}"/>
                </a:ext>
              </a:extLst>
            </p:cNvPr>
            <p:cNvSpPr/>
            <p:nvPr/>
          </p:nvSpPr>
          <p:spPr>
            <a:xfrm>
              <a:off x="4318568" y="8788830"/>
              <a:ext cx="266572" cy="466607"/>
            </a:xfrm>
            <a:custGeom>
              <a:avLst/>
              <a:gdLst>
                <a:gd name="connsiteX0" fmla="*/ 13120 w 266571"/>
                <a:gd name="connsiteY0" fmla="*/ 119606 h 466606"/>
                <a:gd name="connsiteX1" fmla="*/ 147977 w 266571"/>
                <a:gd name="connsiteY1" fmla="*/ 241 h 466606"/>
                <a:gd name="connsiteX2" fmla="*/ 267315 w 266571"/>
                <a:gd name="connsiteY2" fmla="*/ 135128 h 466606"/>
                <a:gd name="connsiteX3" fmla="*/ 254272 w 266571"/>
                <a:gd name="connsiteY3" fmla="*/ 350814 h 466606"/>
                <a:gd name="connsiteX4" fmla="*/ 254272 w 266571"/>
                <a:gd name="connsiteY4" fmla="*/ 350814 h 466606"/>
                <a:gd name="connsiteX5" fmla="*/ 116158 w 266571"/>
                <a:gd name="connsiteY5" fmla="*/ 466502 h 466606"/>
                <a:gd name="connsiteX6" fmla="*/ 77 w 266571"/>
                <a:gd name="connsiteY6" fmla="*/ 335197 h 466606"/>
                <a:gd name="connsiteX7" fmla="*/ 13120 w 266571"/>
                <a:gd name="connsiteY7" fmla="*/ 119511 h 46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571" h="466606">
                  <a:moveTo>
                    <a:pt x="13120" y="119606"/>
                  </a:moveTo>
                  <a:cubicBezTo>
                    <a:pt x="17405" y="49396"/>
                    <a:pt x="77782" y="-4046"/>
                    <a:pt x="147977" y="241"/>
                  </a:cubicBezTo>
                  <a:cubicBezTo>
                    <a:pt x="218171" y="4527"/>
                    <a:pt x="271600" y="64918"/>
                    <a:pt x="267315" y="135128"/>
                  </a:cubicBezTo>
                  <a:lnTo>
                    <a:pt x="254272" y="350814"/>
                  </a:lnTo>
                  <a:lnTo>
                    <a:pt x="254272" y="350814"/>
                  </a:lnTo>
                  <a:cubicBezTo>
                    <a:pt x="248072" y="420909"/>
                    <a:pt x="186236" y="472703"/>
                    <a:pt x="116158" y="466502"/>
                  </a:cubicBezTo>
                  <a:cubicBezTo>
                    <a:pt x="48731" y="460535"/>
                    <a:pt x="-2254" y="402862"/>
                    <a:pt x="77" y="335197"/>
                  </a:cubicBezTo>
                  <a:lnTo>
                    <a:pt x="13120" y="119511"/>
                  </a:ln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2" name="Freeform 47">
              <a:extLst>
                <a:ext uri="{FF2B5EF4-FFF2-40B4-BE49-F238E27FC236}">
                  <a16:creationId xmlns:a16="http://schemas.microsoft.com/office/drawing/2014/main" id="{F6DA29E6-8184-4C34-9979-95ECA3EE6511}"/>
                </a:ext>
              </a:extLst>
            </p:cNvPr>
            <p:cNvSpPr/>
            <p:nvPr/>
          </p:nvSpPr>
          <p:spPr>
            <a:xfrm>
              <a:off x="9533667" y="5975348"/>
              <a:ext cx="152327" cy="1114143"/>
            </a:xfrm>
            <a:custGeom>
              <a:avLst/>
              <a:gdLst>
                <a:gd name="connsiteX0" fmla="*/ 63216 w 152326"/>
                <a:gd name="connsiteY0" fmla="*/ 39909 h 1114142"/>
                <a:gd name="connsiteX1" fmla="*/ 117899 w 152326"/>
                <a:gd name="connsiteY1" fmla="*/ 636 h 1114142"/>
                <a:gd name="connsiteX2" fmla="*/ 157753 w 152326"/>
                <a:gd name="connsiteY2" fmla="*/ 45718 h 1114142"/>
                <a:gd name="connsiteX3" fmla="*/ 94538 w 152326"/>
                <a:gd name="connsiteY3" fmla="*/ 1079490 h 1114142"/>
                <a:gd name="connsiteX4" fmla="*/ 39871 w 152326"/>
                <a:gd name="connsiteY4" fmla="*/ 1118785 h 1114142"/>
                <a:gd name="connsiteX5" fmla="*/ 0 w 152326"/>
                <a:gd name="connsiteY5" fmla="*/ 1073776 h 111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26" h="1114142">
                  <a:moveTo>
                    <a:pt x="63216" y="39909"/>
                  </a:moveTo>
                  <a:cubicBezTo>
                    <a:pt x="67474" y="13960"/>
                    <a:pt x="91956" y="-3623"/>
                    <a:pt x="117899" y="636"/>
                  </a:cubicBezTo>
                  <a:cubicBezTo>
                    <a:pt x="140198" y="4296"/>
                    <a:pt x="156850" y="23133"/>
                    <a:pt x="157753" y="45718"/>
                  </a:cubicBezTo>
                  <a:lnTo>
                    <a:pt x="94538" y="1079490"/>
                  </a:lnTo>
                  <a:cubicBezTo>
                    <a:pt x="90291" y="1105441"/>
                    <a:pt x="65815" y="1123034"/>
                    <a:pt x="39871" y="1118785"/>
                  </a:cubicBezTo>
                  <a:cubicBezTo>
                    <a:pt x="17591" y="1115137"/>
                    <a:pt x="938" y="1096338"/>
                    <a:pt x="0" y="1073776"/>
                  </a:cubicBezTo>
                  <a:close/>
                </a:path>
              </a:pathLst>
            </a:custGeom>
            <a:solidFill>
              <a:srgbClr val="FE4E97"/>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3" name="Freeform 52">
              <a:extLst>
                <a:ext uri="{FF2B5EF4-FFF2-40B4-BE49-F238E27FC236}">
                  <a16:creationId xmlns:a16="http://schemas.microsoft.com/office/drawing/2014/main" id="{56C8BF47-979A-418A-B6B7-26BF84B4AD82}"/>
                </a:ext>
              </a:extLst>
            </p:cNvPr>
            <p:cNvSpPr/>
            <p:nvPr/>
          </p:nvSpPr>
          <p:spPr>
            <a:xfrm>
              <a:off x="10917734" y="8802633"/>
              <a:ext cx="344590" cy="344669"/>
            </a:xfrm>
            <a:custGeom>
              <a:avLst/>
              <a:gdLst>
                <a:gd name="connsiteX0" fmla="*/ 165272 w 161847"/>
                <a:gd name="connsiteY0" fmla="*/ 87565 h 161883"/>
                <a:gd name="connsiteX1" fmla="*/ 162606 w 161847"/>
                <a:gd name="connsiteY1" fmla="*/ 103563 h 161883"/>
                <a:gd name="connsiteX2" fmla="*/ 156988 w 161847"/>
                <a:gd name="connsiteY2" fmla="*/ 118609 h 161883"/>
                <a:gd name="connsiteX3" fmla="*/ 148610 w 161847"/>
                <a:gd name="connsiteY3" fmla="*/ 132512 h 161883"/>
                <a:gd name="connsiteX4" fmla="*/ 137472 w 161847"/>
                <a:gd name="connsiteY4" fmla="*/ 144320 h 161883"/>
                <a:gd name="connsiteX5" fmla="*/ 124429 w 161847"/>
                <a:gd name="connsiteY5" fmla="*/ 153842 h 161883"/>
                <a:gd name="connsiteX6" fmla="*/ 109577 w 161847"/>
                <a:gd name="connsiteY6" fmla="*/ 160698 h 161883"/>
                <a:gd name="connsiteX7" fmla="*/ 93963 w 161847"/>
                <a:gd name="connsiteY7" fmla="*/ 164412 h 161883"/>
                <a:gd name="connsiteX8" fmla="*/ 77779 w 161847"/>
                <a:gd name="connsiteY8" fmla="*/ 165079 h 161883"/>
                <a:gd name="connsiteX9" fmla="*/ 20656 w 161847"/>
                <a:gd name="connsiteY9" fmla="*/ 137273 h 161883"/>
                <a:gd name="connsiteX10" fmla="*/ 11136 w 161847"/>
                <a:gd name="connsiteY10" fmla="*/ 124132 h 161883"/>
                <a:gd name="connsiteX11" fmla="*/ 4471 w 161847"/>
                <a:gd name="connsiteY11" fmla="*/ 109372 h 161883"/>
                <a:gd name="connsiteX12" fmla="*/ 758 w 161847"/>
                <a:gd name="connsiteY12" fmla="*/ 93755 h 161883"/>
                <a:gd name="connsiteX13" fmla="*/ 71551 w 161847"/>
                <a:gd name="connsiteY13" fmla="*/ 749 h 161883"/>
                <a:gd name="connsiteX14" fmla="*/ 87584 w 161847"/>
                <a:gd name="connsiteY14" fmla="*/ 148 h 161883"/>
                <a:gd name="connsiteX15" fmla="*/ 103579 w 161847"/>
                <a:gd name="connsiteY15" fmla="*/ 2814 h 161883"/>
                <a:gd name="connsiteX16" fmla="*/ 118621 w 161847"/>
                <a:gd name="connsiteY16" fmla="*/ 8433 h 161883"/>
                <a:gd name="connsiteX17" fmla="*/ 132521 w 161847"/>
                <a:gd name="connsiteY17" fmla="*/ 16813 h 161883"/>
                <a:gd name="connsiteX18" fmla="*/ 144326 w 161847"/>
                <a:gd name="connsiteY18" fmla="*/ 27859 h 161883"/>
                <a:gd name="connsiteX19" fmla="*/ 164985 w 161847"/>
                <a:gd name="connsiteY19" fmla="*/ 87661 h 16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847" h="161883">
                  <a:moveTo>
                    <a:pt x="165272" y="87565"/>
                  </a:moveTo>
                  <a:cubicBezTo>
                    <a:pt x="164895" y="92970"/>
                    <a:pt x="164002" y="98327"/>
                    <a:pt x="162606" y="103563"/>
                  </a:cubicBezTo>
                  <a:cubicBezTo>
                    <a:pt x="161218" y="108746"/>
                    <a:pt x="159337" y="113784"/>
                    <a:pt x="156988" y="118609"/>
                  </a:cubicBezTo>
                  <a:cubicBezTo>
                    <a:pt x="154585" y="123467"/>
                    <a:pt x="151783" y="128117"/>
                    <a:pt x="148610" y="132512"/>
                  </a:cubicBezTo>
                  <a:cubicBezTo>
                    <a:pt x="145248" y="136765"/>
                    <a:pt x="141521" y="140716"/>
                    <a:pt x="137472" y="144320"/>
                  </a:cubicBezTo>
                  <a:cubicBezTo>
                    <a:pt x="133451" y="147919"/>
                    <a:pt x="129081" y="151108"/>
                    <a:pt x="124429" y="153842"/>
                  </a:cubicBezTo>
                  <a:cubicBezTo>
                    <a:pt x="119713" y="156605"/>
                    <a:pt x="114739" y="158902"/>
                    <a:pt x="109577" y="160698"/>
                  </a:cubicBezTo>
                  <a:cubicBezTo>
                    <a:pt x="104495" y="162406"/>
                    <a:pt x="99270" y="163649"/>
                    <a:pt x="93963" y="164412"/>
                  </a:cubicBezTo>
                  <a:cubicBezTo>
                    <a:pt x="88602" y="165155"/>
                    <a:pt x="83183" y="165378"/>
                    <a:pt x="77779" y="165079"/>
                  </a:cubicBezTo>
                  <a:cubicBezTo>
                    <a:pt x="55789" y="163814"/>
                    <a:pt x="35219" y="153802"/>
                    <a:pt x="20656" y="137273"/>
                  </a:cubicBezTo>
                  <a:cubicBezTo>
                    <a:pt x="17032" y="133238"/>
                    <a:pt x="13841" y="128833"/>
                    <a:pt x="11136" y="124132"/>
                  </a:cubicBezTo>
                  <a:cubicBezTo>
                    <a:pt x="8513" y="119404"/>
                    <a:pt x="6284" y="114467"/>
                    <a:pt x="4471" y="109372"/>
                  </a:cubicBezTo>
                  <a:cubicBezTo>
                    <a:pt x="2720" y="104302"/>
                    <a:pt x="1476" y="99071"/>
                    <a:pt x="758" y="93755"/>
                  </a:cubicBezTo>
                  <a:cubicBezTo>
                    <a:pt x="-5370" y="48518"/>
                    <a:pt x="26325" y="6878"/>
                    <a:pt x="71551" y="749"/>
                  </a:cubicBezTo>
                  <a:cubicBezTo>
                    <a:pt x="76863" y="28"/>
                    <a:pt x="82233" y="-173"/>
                    <a:pt x="87584" y="148"/>
                  </a:cubicBezTo>
                  <a:cubicBezTo>
                    <a:pt x="92994" y="478"/>
                    <a:pt x="98354" y="1372"/>
                    <a:pt x="103579" y="2814"/>
                  </a:cubicBezTo>
                  <a:cubicBezTo>
                    <a:pt x="108787" y="4117"/>
                    <a:pt x="113833" y="6002"/>
                    <a:pt x="118621" y="8433"/>
                  </a:cubicBezTo>
                  <a:cubicBezTo>
                    <a:pt x="123529" y="10743"/>
                    <a:pt x="128186" y="13552"/>
                    <a:pt x="132521" y="16813"/>
                  </a:cubicBezTo>
                  <a:cubicBezTo>
                    <a:pt x="136812" y="20094"/>
                    <a:pt x="140767" y="23795"/>
                    <a:pt x="144326" y="27859"/>
                  </a:cubicBezTo>
                  <a:cubicBezTo>
                    <a:pt x="158842" y="44279"/>
                    <a:pt x="166270" y="65779"/>
                    <a:pt x="164985" y="87661"/>
                  </a:cubicBezTo>
                </a:path>
              </a:pathLst>
            </a:custGeom>
            <a:solidFill>
              <a:srgbClr val="5890FF"/>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4" name="Freeform 56">
              <a:extLst>
                <a:ext uri="{FF2B5EF4-FFF2-40B4-BE49-F238E27FC236}">
                  <a16:creationId xmlns:a16="http://schemas.microsoft.com/office/drawing/2014/main" id="{018158CD-76F2-4707-8ABC-A33742BF6DF8}"/>
                </a:ext>
              </a:extLst>
            </p:cNvPr>
            <p:cNvSpPr/>
            <p:nvPr/>
          </p:nvSpPr>
          <p:spPr>
            <a:xfrm>
              <a:off x="10879973" y="5136383"/>
              <a:ext cx="218970" cy="542787"/>
            </a:xfrm>
            <a:custGeom>
              <a:avLst/>
              <a:gdLst>
                <a:gd name="connsiteX0" fmla="*/ 222083 w 218969"/>
                <a:gd name="connsiteY0" fmla="*/ 106654 h 542787"/>
                <a:gd name="connsiteX1" fmla="*/ 200948 w 218969"/>
                <a:gd name="connsiteY1" fmla="*/ 453276 h 542787"/>
                <a:gd name="connsiteX2" fmla="*/ 95503 w 218969"/>
                <a:gd name="connsiteY2" fmla="*/ 548672 h 542787"/>
                <a:gd name="connsiteX3" fmla="*/ 128 w 218969"/>
                <a:gd name="connsiteY3" fmla="*/ 443203 h 542787"/>
                <a:gd name="connsiteX4" fmla="*/ 257 w 218969"/>
                <a:gd name="connsiteY4" fmla="*/ 441087 h 542787"/>
                <a:gd name="connsiteX5" fmla="*/ 21488 w 218969"/>
                <a:gd name="connsiteY5" fmla="*/ 94370 h 542787"/>
                <a:gd name="connsiteX6" fmla="*/ 127926 w 218969"/>
                <a:gd name="connsiteY6" fmla="*/ 191 h 542787"/>
                <a:gd name="connsiteX7" fmla="*/ 222083 w 218969"/>
                <a:gd name="connsiteY7" fmla="*/ 106654 h 54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969" h="542787">
                  <a:moveTo>
                    <a:pt x="222083" y="106654"/>
                  </a:moveTo>
                  <a:lnTo>
                    <a:pt x="200948" y="453276"/>
                  </a:lnTo>
                  <a:cubicBezTo>
                    <a:pt x="198167" y="508743"/>
                    <a:pt x="150958" y="551454"/>
                    <a:pt x="95503" y="548672"/>
                  </a:cubicBezTo>
                  <a:cubicBezTo>
                    <a:pt x="40048" y="545891"/>
                    <a:pt x="-2653" y="498671"/>
                    <a:pt x="128" y="443203"/>
                  </a:cubicBezTo>
                  <a:cubicBezTo>
                    <a:pt x="164" y="442497"/>
                    <a:pt x="207" y="441792"/>
                    <a:pt x="257" y="441087"/>
                  </a:cubicBezTo>
                  <a:lnTo>
                    <a:pt x="21488" y="94370"/>
                  </a:lnTo>
                  <a:cubicBezTo>
                    <a:pt x="24879" y="38964"/>
                    <a:pt x="72533" y="-3201"/>
                    <a:pt x="127926" y="191"/>
                  </a:cubicBezTo>
                  <a:cubicBezTo>
                    <a:pt x="183319" y="3583"/>
                    <a:pt x="225474" y="51248"/>
                    <a:pt x="222083" y="106654"/>
                  </a:cubicBezTo>
                </a:path>
              </a:pathLst>
            </a:custGeom>
            <a:solidFill>
              <a:srgbClr val="5890FF"/>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5" name="Freeform 65">
              <a:extLst>
                <a:ext uri="{FF2B5EF4-FFF2-40B4-BE49-F238E27FC236}">
                  <a16:creationId xmlns:a16="http://schemas.microsoft.com/office/drawing/2014/main" id="{EEEDFE09-B563-477D-A870-245B7732A3EA}"/>
                </a:ext>
              </a:extLst>
            </p:cNvPr>
            <p:cNvSpPr/>
            <p:nvPr/>
          </p:nvSpPr>
          <p:spPr>
            <a:xfrm>
              <a:off x="3764020" y="8048084"/>
              <a:ext cx="181818" cy="181859"/>
            </a:xfrm>
            <a:custGeom>
              <a:avLst/>
              <a:gdLst>
                <a:gd name="connsiteX0" fmla="*/ 165272 w 161847"/>
                <a:gd name="connsiteY0" fmla="*/ 87565 h 161883"/>
                <a:gd name="connsiteX1" fmla="*/ 162606 w 161847"/>
                <a:gd name="connsiteY1" fmla="*/ 103563 h 161883"/>
                <a:gd name="connsiteX2" fmla="*/ 156988 w 161847"/>
                <a:gd name="connsiteY2" fmla="*/ 118609 h 161883"/>
                <a:gd name="connsiteX3" fmla="*/ 148610 w 161847"/>
                <a:gd name="connsiteY3" fmla="*/ 132512 h 161883"/>
                <a:gd name="connsiteX4" fmla="*/ 137472 w 161847"/>
                <a:gd name="connsiteY4" fmla="*/ 144320 h 161883"/>
                <a:gd name="connsiteX5" fmla="*/ 124429 w 161847"/>
                <a:gd name="connsiteY5" fmla="*/ 153842 h 161883"/>
                <a:gd name="connsiteX6" fmla="*/ 109577 w 161847"/>
                <a:gd name="connsiteY6" fmla="*/ 160698 h 161883"/>
                <a:gd name="connsiteX7" fmla="*/ 93963 w 161847"/>
                <a:gd name="connsiteY7" fmla="*/ 164412 h 161883"/>
                <a:gd name="connsiteX8" fmla="*/ 77779 w 161847"/>
                <a:gd name="connsiteY8" fmla="*/ 165079 h 161883"/>
                <a:gd name="connsiteX9" fmla="*/ 20656 w 161847"/>
                <a:gd name="connsiteY9" fmla="*/ 137273 h 161883"/>
                <a:gd name="connsiteX10" fmla="*/ 11136 w 161847"/>
                <a:gd name="connsiteY10" fmla="*/ 124132 h 161883"/>
                <a:gd name="connsiteX11" fmla="*/ 4471 w 161847"/>
                <a:gd name="connsiteY11" fmla="*/ 109372 h 161883"/>
                <a:gd name="connsiteX12" fmla="*/ 758 w 161847"/>
                <a:gd name="connsiteY12" fmla="*/ 93755 h 161883"/>
                <a:gd name="connsiteX13" fmla="*/ 71551 w 161847"/>
                <a:gd name="connsiteY13" fmla="*/ 749 h 161883"/>
                <a:gd name="connsiteX14" fmla="*/ 87584 w 161847"/>
                <a:gd name="connsiteY14" fmla="*/ 148 h 161883"/>
                <a:gd name="connsiteX15" fmla="*/ 103579 w 161847"/>
                <a:gd name="connsiteY15" fmla="*/ 2814 h 161883"/>
                <a:gd name="connsiteX16" fmla="*/ 118621 w 161847"/>
                <a:gd name="connsiteY16" fmla="*/ 8433 h 161883"/>
                <a:gd name="connsiteX17" fmla="*/ 132521 w 161847"/>
                <a:gd name="connsiteY17" fmla="*/ 16813 h 161883"/>
                <a:gd name="connsiteX18" fmla="*/ 144326 w 161847"/>
                <a:gd name="connsiteY18" fmla="*/ 27859 h 161883"/>
                <a:gd name="connsiteX19" fmla="*/ 164985 w 161847"/>
                <a:gd name="connsiteY19" fmla="*/ 87661 h 16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847" h="161883">
                  <a:moveTo>
                    <a:pt x="165272" y="87565"/>
                  </a:moveTo>
                  <a:cubicBezTo>
                    <a:pt x="164895" y="92970"/>
                    <a:pt x="164002" y="98327"/>
                    <a:pt x="162606" y="103563"/>
                  </a:cubicBezTo>
                  <a:cubicBezTo>
                    <a:pt x="161218" y="108746"/>
                    <a:pt x="159337" y="113784"/>
                    <a:pt x="156988" y="118609"/>
                  </a:cubicBezTo>
                  <a:cubicBezTo>
                    <a:pt x="154585" y="123467"/>
                    <a:pt x="151783" y="128117"/>
                    <a:pt x="148610" y="132512"/>
                  </a:cubicBezTo>
                  <a:cubicBezTo>
                    <a:pt x="145248" y="136765"/>
                    <a:pt x="141521" y="140716"/>
                    <a:pt x="137472" y="144320"/>
                  </a:cubicBezTo>
                  <a:cubicBezTo>
                    <a:pt x="133451" y="147919"/>
                    <a:pt x="129081" y="151108"/>
                    <a:pt x="124429" y="153842"/>
                  </a:cubicBezTo>
                  <a:cubicBezTo>
                    <a:pt x="119713" y="156605"/>
                    <a:pt x="114739" y="158902"/>
                    <a:pt x="109577" y="160698"/>
                  </a:cubicBezTo>
                  <a:cubicBezTo>
                    <a:pt x="104495" y="162406"/>
                    <a:pt x="99270" y="163649"/>
                    <a:pt x="93963" y="164412"/>
                  </a:cubicBezTo>
                  <a:cubicBezTo>
                    <a:pt x="88602" y="165155"/>
                    <a:pt x="83183" y="165378"/>
                    <a:pt x="77779" y="165079"/>
                  </a:cubicBezTo>
                  <a:cubicBezTo>
                    <a:pt x="55789" y="163814"/>
                    <a:pt x="35219" y="153802"/>
                    <a:pt x="20656" y="137273"/>
                  </a:cubicBezTo>
                  <a:cubicBezTo>
                    <a:pt x="17032" y="133238"/>
                    <a:pt x="13841" y="128833"/>
                    <a:pt x="11136" y="124132"/>
                  </a:cubicBezTo>
                  <a:cubicBezTo>
                    <a:pt x="8513" y="119404"/>
                    <a:pt x="6284" y="114467"/>
                    <a:pt x="4471" y="109372"/>
                  </a:cubicBezTo>
                  <a:cubicBezTo>
                    <a:pt x="2720" y="104302"/>
                    <a:pt x="1476" y="99071"/>
                    <a:pt x="758" y="93755"/>
                  </a:cubicBezTo>
                  <a:cubicBezTo>
                    <a:pt x="-5370" y="48518"/>
                    <a:pt x="26325" y="6878"/>
                    <a:pt x="71551" y="749"/>
                  </a:cubicBezTo>
                  <a:cubicBezTo>
                    <a:pt x="76863" y="28"/>
                    <a:pt x="82233" y="-173"/>
                    <a:pt x="87584" y="148"/>
                  </a:cubicBezTo>
                  <a:cubicBezTo>
                    <a:pt x="92994" y="478"/>
                    <a:pt x="98354" y="1372"/>
                    <a:pt x="103579" y="2814"/>
                  </a:cubicBezTo>
                  <a:cubicBezTo>
                    <a:pt x="108787" y="4117"/>
                    <a:pt x="113833" y="6002"/>
                    <a:pt x="118621" y="8433"/>
                  </a:cubicBezTo>
                  <a:cubicBezTo>
                    <a:pt x="123529" y="10743"/>
                    <a:pt x="128186" y="13552"/>
                    <a:pt x="132521" y="16813"/>
                  </a:cubicBezTo>
                  <a:cubicBezTo>
                    <a:pt x="136812" y="20094"/>
                    <a:pt x="140767" y="23795"/>
                    <a:pt x="144326" y="27859"/>
                  </a:cubicBezTo>
                  <a:cubicBezTo>
                    <a:pt x="158842" y="44279"/>
                    <a:pt x="166270" y="65779"/>
                    <a:pt x="164985" y="87661"/>
                  </a:cubicBezTo>
                </a:path>
              </a:pathLst>
            </a:custGeom>
            <a:solidFill>
              <a:schemeClr val="accent2"/>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6" name="Freeform 66">
              <a:extLst>
                <a:ext uri="{FF2B5EF4-FFF2-40B4-BE49-F238E27FC236}">
                  <a16:creationId xmlns:a16="http://schemas.microsoft.com/office/drawing/2014/main" id="{7AEE0CA0-AF4A-48F6-8DFA-44411905F1B0}"/>
                </a:ext>
              </a:extLst>
            </p:cNvPr>
            <p:cNvSpPr/>
            <p:nvPr/>
          </p:nvSpPr>
          <p:spPr>
            <a:xfrm>
              <a:off x="4812144" y="7548378"/>
              <a:ext cx="181818" cy="181859"/>
            </a:xfrm>
            <a:custGeom>
              <a:avLst/>
              <a:gdLst>
                <a:gd name="connsiteX0" fmla="*/ 165272 w 161847"/>
                <a:gd name="connsiteY0" fmla="*/ 87565 h 161883"/>
                <a:gd name="connsiteX1" fmla="*/ 162606 w 161847"/>
                <a:gd name="connsiteY1" fmla="*/ 103563 h 161883"/>
                <a:gd name="connsiteX2" fmla="*/ 156988 w 161847"/>
                <a:gd name="connsiteY2" fmla="*/ 118609 h 161883"/>
                <a:gd name="connsiteX3" fmla="*/ 148610 w 161847"/>
                <a:gd name="connsiteY3" fmla="*/ 132512 h 161883"/>
                <a:gd name="connsiteX4" fmla="*/ 137472 w 161847"/>
                <a:gd name="connsiteY4" fmla="*/ 144320 h 161883"/>
                <a:gd name="connsiteX5" fmla="*/ 124429 w 161847"/>
                <a:gd name="connsiteY5" fmla="*/ 153842 h 161883"/>
                <a:gd name="connsiteX6" fmla="*/ 109577 w 161847"/>
                <a:gd name="connsiteY6" fmla="*/ 160698 h 161883"/>
                <a:gd name="connsiteX7" fmla="*/ 93963 w 161847"/>
                <a:gd name="connsiteY7" fmla="*/ 164412 h 161883"/>
                <a:gd name="connsiteX8" fmla="*/ 77779 w 161847"/>
                <a:gd name="connsiteY8" fmla="*/ 165079 h 161883"/>
                <a:gd name="connsiteX9" fmla="*/ 20656 w 161847"/>
                <a:gd name="connsiteY9" fmla="*/ 137273 h 161883"/>
                <a:gd name="connsiteX10" fmla="*/ 11136 w 161847"/>
                <a:gd name="connsiteY10" fmla="*/ 124132 h 161883"/>
                <a:gd name="connsiteX11" fmla="*/ 4471 w 161847"/>
                <a:gd name="connsiteY11" fmla="*/ 109372 h 161883"/>
                <a:gd name="connsiteX12" fmla="*/ 758 w 161847"/>
                <a:gd name="connsiteY12" fmla="*/ 93755 h 161883"/>
                <a:gd name="connsiteX13" fmla="*/ 71551 w 161847"/>
                <a:gd name="connsiteY13" fmla="*/ 749 h 161883"/>
                <a:gd name="connsiteX14" fmla="*/ 87584 w 161847"/>
                <a:gd name="connsiteY14" fmla="*/ 148 h 161883"/>
                <a:gd name="connsiteX15" fmla="*/ 103579 w 161847"/>
                <a:gd name="connsiteY15" fmla="*/ 2814 h 161883"/>
                <a:gd name="connsiteX16" fmla="*/ 118621 w 161847"/>
                <a:gd name="connsiteY16" fmla="*/ 8433 h 161883"/>
                <a:gd name="connsiteX17" fmla="*/ 132521 w 161847"/>
                <a:gd name="connsiteY17" fmla="*/ 16813 h 161883"/>
                <a:gd name="connsiteX18" fmla="*/ 144326 w 161847"/>
                <a:gd name="connsiteY18" fmla="*/ 27859 h 161883"/>
                <a:gd name="connsiteX19" fmla="*/ 164985 w 161847"/>
                <a:gd name="connsiteY19" fmla="*/ 87661 h 16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847" h="161883">
                  <a:moveTo>
                    <a:pt x="165272" y="87565"/>
                  </a:moveTo>
                  <a:cubicBezTo>
                    <a:pt x="164895" y="92970"/>
                    <a:pt x="164002" y="98327"/>
                    <a:pt x="162606" y="103563"/>
                  </a:cubicBezTo>
                  <a:cubicBezTo>
                    <a:pt x="161218" y="108746"/>
                    <a:pt x="159337" y="113784"/>
                    <a:pt x="156988" y="118609"/>
                  </a:cubicBezTo>
                  <a:cubicBezTo>
                    <a:pt x="154585" y="123467"/>
                    <a:pt x="151783" y="128117"/>
                    <a:pt x="148610" y="132512"/>
                  </a:cubicBezTo>
                  <a:cubicBezTo>
                    <a:pt x="145248" y="136765"/>
                    <a:pt x="141521" y="140716"/>
                    <a:pt x="137472" y="144320"/>
                  </a:cubicBezTo>
                  <a:cubicBezTo>
                    <a:pt x="133451" y="147919"/>
                    <a:pt x="129081" y="151108"/>
                    <a:pt x="124429" y="153842"/>
                  </a:cubicBezTo>
                  <a:cubicBezTo>
                    <a:pt x="119713" y="156605"/>
                    <a:pt x="114739" y="158902"/>
                    <a:pt x="109577" y="160698"/>
                  </a:cubicBezTo>
                  <a:cubicBezTo>
                    <a:pt x="104495" y="162406"/>
                    <a:pt x="99270" y="163649"/>
                    <a:pt x="93963" y="164412"/>
                  </a:cubicBezTo>
                  <a:cubicBezTo>
                    <a:pt x="88602" y="165155"/>
                    <a:pt x="83183" y="165378"/>
                    <a:pt x="77779" y="165079"/>
                  </a:cubicBezTo>
                  <a:cubicBezTo>
                    <a:pt x="55789" y="163814"/>
                    <a:pt x="35219" y="153802"/>
                    <a:pt x="20656" y="137273"/>
                  </a:cubicBezTo>
                  <a:cubicBezTo>
                    <a:pt x="17032" y="133238"/>
                    <a:pt x="13841" y="128833"/>
                    <a:pt x="11136" y="124132"/>
                  </a:cubicBezTo>
                  <a:cubicBezTo>
                    <a:pt x="8513" y="119404"/>
                    <a:pt x="6284" y="114467"/>
                    <a:pt x="4471" y="109372"/>
                  </a:cubicBezTo>
                  <a:cubicBezTo>
                    <a:pt x="2720" y="104302"/>
                    <a:pt x="1476" y="99071"/>
                    <a:pt x="758" y="93755"/>
                  </a:cubicBezTo>
                  <a:cubicBezTo>
                    <a:pt x="-5370" y="48518"/>
                    <a:pt x="26325" y="6878"/>
                    <a:pt x="71551" y="749"/>
                  </a:cubicBezTo>
                  <a:cubicBezTo>
                    <a:pt x="76863" y="28"/>
                    <a:pt x="82233" y="-173"/>
                    <a:pt x="87584" y="148"/>
                  </a:cubicBezTo>
                  <a:cubicBezTo>
                    <a:pt x="92994" y="478"/>
                    <a:pt x="98354" y="1372"/>
                    <a:pt x="103579" y="2814"/>
                  </a:cubicBezTo>
                  <a:cubicBezTo>
                    <a:pt x="108787" y="4117"/>
                    <a:pt x="113833" y="6002"/>
                    <a:pt x="118621" y="8433"/>
                  </a:cubicBezTo>
                  <a:cubicBezTo>
                    <a:pt x="123529" y="10743"/>
                    <a:pt x="128186" y="13552"/>
                    <a:pt x="132521" y="16813"/>
                  </a:cubicBezTo>
                  <a:cubicBezTo>
                    <a:pt x="136812" y="20094"/>
                    <a:pt x="140767" y="23795"/>
                    <a:pt x="144326" y="27859"/>
                  </a:cubicBezTo>
                  <a:cubicBezTo>
                    <a:pt x="158842" y="44279"/>
                    <a:pt x="166270" y="65779"/>
                    <a:pt x="164985" y="87661"/>
                  </a:cubicBezTo>
                </a:path>
              </a:pathLst>
            </a:custGeom>
            <a:solidFill>
              <a:srgbClr val="5890FF"/>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7" name="Freeform 67">
              <a:extLst>
                <a:ext uri="{FF2B5EF4-FFF2-40B4-BE49-F238E27FC236}">
                  <a16:creationId xmlns:a16="http://schemas.microsoft.com/office/drawing/2014/main" id="{E58E8574-3641-4166-9E4C-F510D30367EE}"/>
                </a:ext>
              </a:extLst>
            </p:cNvPr>
            <p:cNvSpPr/>
            <p:nvPr/>
          </p:nvSpPr>
          <p:spPr>
            <a:xfrm>
              <a:off x="11983235" y="7521641"/>
              <a:ext cx="181818" cy="181859"/>
            </a:xfrm>
            <a:custGeom>
              <a:avLst/>
              <a:gdLst>
                <a:gd name="connsiteX0" fmla="*/ 165272 w 161847"/>
                <a:gd name="connsiteY0" fmla="*/ 87565 h 161883"/>
                <a:gd name="connsiteX1" fmla="*/ 162606 w 161847"/>
                <a:gd name="connsiteY1" fmla="*/ 103563 h 161883"/>
                <a:gd name="connsiteX2" fmla="*/ 156988 w 161847"/>
                <a:gd name="connsiteY2" fmla="*/ 118609 h 161883"/>
                <a:gd name="connsiteX3" fmla="*/ 148610 w 161847"/>
                <a:gd name="connsiteY3" fmla="*/ 132512 h 161883"/>
                <a:gd name="connsiteX4" fmla="*/ 137472 w 161847"/>
                <a:gd name="connsiteY4" fmla="*/ 144320 h 161883"/>
                <a:gd name="connsiteX5" fmla="*/ 124429 w 161847"/>
                <a:gd name="connsiteY5" fmla="*/ 153842 h 161883"/>
                <a:gd name="connsiteX6" fmla="*/ 109577 w 161847"/>
                <a:gd name="connsiteY6" fmla="*/ 160698 h 161883"/>
                <a:gd name="connsiteX7" fmla="*/ 93963 w 161847"/>
                <a:gd name="connsiteY7" fmla="*/ 164412 h 161883"/>
                <a:gd name="connsiteX8" fmla="*/ 77779 w 161847"/>
                <a:gd name="connsiteY8" fmla="*/ 165079 h 161883"/>
                <a:gd name="connsiteX9" fmla="*/ 20656 w 161847"/>
                <a:gd name="connsiteY9" fmla="*/ 137273 h 161883"/>
                <a:gd name="connsiteX10" fmla="*/ 11136 w 161847"/>
                <a:gd name="connsiteY10" fmla="*/ 124132 h 161883"/>
                <a:gd name="connsiteX11" fmla="*/ 4471 w 161847"/>
                <a:gd name="connsiteY11" fmla="*/ 109372 h 161883"/>
                <a:gd name="connsiteX12" fmla="*/ 758 w 161847"/>
                <a:gd name="connsiteY12" fmla="*/ 93755 h 161883"/>
                <a:gd name="connsiteX13" fmla="*/ 71551 w 161847"/>
                <a:gd name="connsiteY13" fmla="*/ 749 h 161883"/>
                <a:gd name="connsiteX14" fmla="*/ 87584 w 161847"/>
                <a:gd name="connsiteY14" fmla="*/ 148 h 161883"/>
                <a:gd name="connsiteX15" fmla="*/ 103579 w 161847"/>
                <a:gd name="connsiteY15" fmla="*/ 2814 h 161883"/>
                <a:gd name="connsiteX16" fmla="*/ 118621 w 161847"/>
                <a:gd name="connsiteY16" fmla="*/ 8433 h 161883"/>
                <a:gd name="connsiteX17" fmla="*/ 132521 w 161847"/>
                <a:gd name="connsiteY17" fmla="*/ 16813 h 161883"/>
                <a:gd name="connsiteX18" fmla="*/ 144326 w 161847"/>
                <a:gd name="connsiteY18" fmla="*/ 27859 h 161883"/>
                <a:gd name="connsiteX19" fmla="*/ 164985 w 161847"/>
                <a:gd name="connsiteY19" fmla="*/ 87661 h 16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847" h="161883">
                  <a:moveTo>
                    <a:pt x="165272" y="87565"/>
                  </a:moveTo>
                  <a:cubicBezTo>
                    <a:pt x="164895" y="92970"/>
                    <a:pt x="164002" y="98327"/>
                    <a:pt x="162606" y="103563"/>
                  </a:cubicBezTo>
                  <a:cubicBezTo>
                    <a:pt x="161218" y="108746"/>
                    <a:pt x="159337" y="113784"/>
                    <a:pt x="156988" y="118609"/>
                  </a:cubicBezTo>
                  <a:cubicBezTo>
                    <a:pt x="154585" y="123467"/>
                    <a:pt x="151783" y="128117"/>
                    <a:pt x="148610" y="132512"/>
                  </a:cubicBezTo>
                  <a:cubicBezTo>
                    <a:pt x="145248" y="136765"/>
                    <a:pt x="141521" y="140716"/>
                    <a:pt x="137472" y="144320"/>
                  </a:cubicBezTo>
                  <a:cubicBezTo>
                    <a:pt x="133451" y="147919"/>
                    <a:pt x="129081" y="151108"/>
                    <a:pt x="124429" y="153842"/>
                  </a:cubicBezTo>
                  <a:cubicBezTo>
                    <a:pt x="119713" y="156605"/>
                    <a:pt x="114739" y="158902"/>
                    <a:pt x="109577" y="160698"/>
                  </a:cubicBezTo>
                  <a:cubicBezTo>
                    <a:pt x="104495" y="162406"/>
                    <a:pt x="99270" y="163649"/>
                    <a:pt x="93963" y="164412"/>
                  </a:cubicBezTo>
                  <a:cubicBezTo>
                    <a:pt x="88602" y="165155"/>
                    <a:pt x="83183" y="165378"/>
                    <a:pt x="77779" y="165079"/>
                  </a:cubicBezTo>
                  <a:cubicBezTo>
                    <a:pt x="55789" y="163814"/>
                    <a:pt x="35219" y="153802"/>
                    <a:pt x="20656" y="137273"/>
                  </a:cubicBezTo>
                  <a:cubicBezTo>
                    <a:pt x="17032" y="133238"/>
                    <a:pt x="13841" y="128833"/>
                    <a:pt x="11136" y="124132"/>
                  </a:cubicBezTo>
                  <a:cubicBezTo>
                    <a:pt x="8513" y="119404"/>
                    <a:pt x="6284" y="114467"/>
                    <a:pt x="4471" y="109372"/>
                  </a:cubicBezTo>
                  <a:cubicBezTo>
                    <a:pt x="2720" y="104302"/>
                    <a:pt x="1476" y="99071"/>
                    <a:pt x="758" y="93755"/>
                  </a:cubicBezTo>
                  <a:cubicBezTo>
                    <a:pt x="-5370" y="48518"/>
                    <a:pt x="26325" y="6878"/>
                    <a:pt x="71551" y="749"/>
                  </a:cubicBezTo>
                  <a:cubicBezTo>
                    <a:pt x="76863" y="28"/>
                    <a:pt x="82233" y="-173"/>
                    <a:pt x="87584" y="148"/>
                  </a:cubicBezTo>
                  <a:cubicBezTo>
                    <a:pt x="92994" y="478"/>
                    <a:pt x="98354" y="1372"/>
                    <a:pt x="103579" y="2814"/>
                  </a:cubicBezTo>
                  <a:cubicBezTo>
                    <a:pt x="108787" y="4117"/>
                    <a:pt x="113833" y="6002"/>
                    <a:pt x="118621" y="8433"/>
                  </a:cubicBezTo>
                  <a:cubicBezTo>
                    <a:pt x="123529" y="10743"/>
                    <a:pt x="128186" y="13552"/>
                    <a:pt x="132521" y="16813"/>
                  </a:cubicBezTo>
                  <a:cubicBezTo>
                    <a:pt x="136812" y="20094"/>
                    <a:pt x="140767" y="23795"/>
                    <a:pt x="144326" y="27859"/>
                  </a:cubicBezTo>
                  <a:cubicBezTo>
                    <a:pt x="158842" y="44279"/>
                    <a:pt x="166270" y="65779"/>
                    <a:pt x="164985" y="87661"/>
                  </a:cubicBezTo>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8" name="Freeform 68">
              <a:extLst>
                <a:ext uri="{FF2B5EF4-FFF2-40B4-BE49-F238E27FC236}">
                  <a16:creationId xmlns:a16="http://schemas.microsoft.com/office/drawing/2014/main" id="{9B007CFA-476A-418F-BFA1-9B4C1CAE7DC9}"/>
                </a:ext>
              </a:extLst>
            </p:cNvPr>
            <p:cNvSpPr/>
            <p:nvPr/>
          </p:nvSpPr>
          <p:spPr>
            <a:xfrm>
              <a:off x="10378963" y="7192397"/>
              <a:ext cx="240641" cy="1167374"/>
            </a:xfrm>
            <a:custGeom>
              <a:avLst/>
              <a:gdLst>
                <a:gd name="connsiteX0" fmla="*/ 47818 w 190408"/>
                <a:gd name="connsiteY0" fmla="*/ 66534 h 923690"/>
                <a:gd name="connsiteX1" fmla="*/ 125227 w 190408"/>
                <a:gd name="connsiteY1" fmla="*/ 218 h 923690"/>
                <a:gd name="connsiteX2" fmla="*/ 191671 w 190408"/>
                <a:gd name="connsiteY2" fmla="*/ 75295 h 923690"/>
                <a:gd name="connsiteX3" fmla="*/ 144069 w 190408"/>
                <a:gd name="connsiteY3" fmla="*/ 860147 h 923690"/>
                <a:gd name="connsiteX4" fmla="*/ 68866 w 190408"/>
                <a:gd name="connsiteY4" fmla="*/ 928956 h 923690"/>
                <a:gd name="connsiteX5" fmla="*/ 73 w 190408"/>
                <a:gd name="connsiteY5" fmla="*/ 853735 h 923690"/>
                <a:gd name="connsiteX6" fmla="*/ 216 w 190408"/>
                <a:gd name="connsiteY6" fmla="*/ 851386 h 92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8" h="923690">
                  <a:moveTo>
                    <a:pt x="47818" y="66534"/>
                  </a:moveTo>
                  <a:cubicBezTo>
                    <a:pt x="50885" y="26841"/>
                    <a:pt x="85542" y="-2850"/>
                    <a:pt x="125227" y="218"/>
                  </a:cubicBezTo>
                  <a:cubicBezTo>
                    <a:pt x="163998" y="3215"/>
                    <a:pt x="193401" y="36438"/>
                    <a:pt x="191671" y="75295"/>
                  </a:cubicBezTo>
                  <a:lnTo>
                    <a:pt x="144069" y="860147"/>
                  </a:lnTo>
                  <a:cubicBezTo>
                    <a:pt x="142299" y="899919"/>
                    <a:pt x="108629" y="930726"/>
                    <a:pt x="68866" y="928956"/>
                  </a:cubicBezTo>
                  <a:cubicBezTo>
                    <a:pt x="29102" y="927186"/>
                    <a:pt x="-1698" y="893508"/>
                    <a:pt x="73" y="853735"/>
                  </a:cubicBezTo>
                  <a:cubicBezTo>
                    <a:pt x="108" y="852951"/>
                    <a:pt x="155" y="852169"/>
                    <a:pt x="216" y="851386"/>
                  </a:cubicBez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9" name="Freeform 17">
              <a:extLst>
                <a:ext uri="{FF2B5EF4-FFF2-40B4-BE49-F238E27FC236}">
                  <a16:creationId xmlns:a16="http://schemas.microsoft.com/office/drawing/2014/main" id="{7BD709DC-118D-41BD-911B-C09B3DC5ADF4}"/>
                </a:ext>
              </a:extLst>
            </p:cNvPr>
            <p:cNvSpPr/>
            <p:nvPr/>
          </p:nvSpPr>
          <p:spPr>
            <a:xfrm>
              <a:off x="11245270" y="5824753"/>
              <a:ext cx="336897" cy="1634320"/>
            </a:xfrm>
            <a:custGeom>
              <a:avLst/>
              <a:gdLst>
                <a:gd name="connsiteX0" fmla="*/ 47818 w 190408"/>
                <a:gd name="connsiteY0" fmla="*/ 66534 h 923690"/>
                <a:gd name="connsiteX1" fmla="*/ 125227 w 190408"/>
                <a:gd name="connsiteY1" fmla="*/ 218 h 923690"/>
                <a:gd name="connsiteX2" fmla="*/ 191671 w 190408"/>
                <a:gd name="connsiteY2" fmla="*/ 75295 h 923690"/>
                <a:gd name="connsiteX3" fmla="*/ 144069 w 190408"/>
                <a:gd name="connsiteY3" fmla="*/ 860147 h 923690"/>
                <a:gd name="connsiteX4" fmla="*/ 68866 w 190408"/>
                <a:gd name="connsiteY4" fmla="*/ 928956 h 923690"/>
                <a:gd name="connsiteX5" fmla="*/ 73 w 190408"/>
                <a:gd name="connsiteY5" fmla="*/ 853735 h 923690"/>
                <a:gd name="connsiteX6" fmla="*/ 216 w 190408"/>
                <a:gd name="connsiteY6" fmla="*/ 851386 h 92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8" h="923690">
                  <a:moveTo>
                    <a:pt x="47818" y="66534"/>
                  </a:moveTo>
                  <a:cubicBezTo>
                    <a:pt x="50885" y="26841"/>
                    <a:pt x="85542" y="-2850"/>
                    <a:pt x="125227" y="218"/>
                  </a:cubicBezTo>
                  <a:cubicBezTo>
                    <a:pt x="163998" y="3215"/>
                    <a:pt x="193401" y="36438"/>
                    <a:pt x="191671" y="75295"/>
                  </a:cubicBezTo>
                  <a:lnTo>
                    <a:pt x="144069" y="860147"/>
                  </a:lnTo>
                  <a:cubicBezTo>
                    <a:pt x="142299" y="899919"/>
                    <a:pt x="108629" y="930726"/>
                    <a:pt x="68866" y="928956"/>
                  </a:cubicBezTo>
                  <a:cubicBezTo>
                    <a:pt x="29102" y="927186"/>
                    <a:pt x="-1698" y="893508"/>
                    <a:pt x="73" y="853735"/>
                  </a:cubicBezTo>
                  <a:cubicBezTo>
                    <a:pt x="108" y="852951"/>
                    <a:pt x="155" y="852169"/>
                    <a:pt x="216" y="851386"/>
                  </a:cubicBez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grpSp>
    </p:spTree>
    <p:extLst>
      <p:ext uri="{BB962C8B-B14F-4D97-AF65-F5344CB8AC3E}">
        <p14:creationId xmlns:p14="http://schemas.microsoft.com/office/powerpoint/2010/main" val="1408981602"/>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med" p14:dur="700">
        <p:fade/>
      </p:transition>
    </mc:Choice>
    <mc:Fallback xmlns:c15="http://schemas.microsoft.com/office/drawing/2012/chart" xmlns:c="http://schemas.openxmlformats.org/drawingml/2006/chart"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188542" y="1635321"/>
            <a:ext cx="11056487" cy="4809996"/>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568451" y="344010"/>
            <a:ext cx="11055098" cy="501652"/>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0" tIns="0" rIns="0" bIns="0">
            <a:normAutofit/>
          </a:bodyPr>
          <a:lstStyle/>
          <a:p>
            <a:r>
              <a:t>Title Text</a:t>
            </a:r>
          </a:p>
        </p:txBody>
      </p:sp>
      <p:sp>
        <p:nvSpPr>
          <p:cNvPr id="4" name="Slide Number"/>
          <p:cNvSpPr txBox="1">
            <a:spLocks noGrp="1"/>
          </p:cNvSpPr>
          <p:nvPr>
            <p:ph type="sldNum" sz="quarter" idx="2"/>
          </p:nvPr>
        </p:nvSpPr>
        <p:spPr>
          <a:xfrm>
            <a:off x="11479369" y="6566828"/>
            <a:ext cx="139701" cy="159259"/>
          </a:xfrm>
          <a:prstGeom prst="rect">
            <a:avLst/>
          </a:prstGeom>
          <a:ln w="12700">
            <a:miter lim="400000"/>
          </a:ln>
        </p:spPr>
        <p:txBody>
          <a:bodyPr wrap="none" lIns="0" tIns="0" rIns="0" bIns="0" anchor="b">
            <a:spAutoFit/>
          </a:bodyPr>
          <a:lstStyle>
            <a:lvl1pPr algn="r">
              <a:defRPr sz="1000">
                <a:solidFill>
                  <a:srgbClr val="595959"/>
                </a:solidFill>
                <a:latin typeface="FreightSansLFPro Medium"/>
                <a:ea typeface="FreightSansLFPro Medium"/>
                <a:cs typeface="FreightSansLFPro Medium"/>
                <a:sym typeface="FreightSansLFPro Medium"/>
              </a:defRPr>
            </a:lvl1pPr>
          </a:lstStyle>
          <a:p>
            <a:fld id="{86CB4B4D-7CA3-9044-876B-883B54F8677D}" type="slidenum">
              <a:t>‹#›</a:t>
            </a:fld>
            <a:endParaRPr/>
          </a:p>
        </p:txBody>
      </p:sp>
      <p:pic>
        <p:nvPicPr>
          <p:cNvPr id="5" name="Picture 4">
            <a:extLst>
              <a:ext uri="{FF2B5EF4-FFF2-40B4-BE49-F238E27FC236}">
                <a16:creationId xmlns:a16="http://schemas.microsoft.com/office/drawing/2014/main" id="{0F49E337-8F58-4832-8CF7-8A78AB1679BB}"/>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541497" y="6093879"/>
            <a:ext cx="1681595" cy="945898"/>
          </a:xfrm>
          <a:prstGeom prst="rect">
            <a:avLst/>
          </a:prstGeom>
        </p:spPr>
      </p:pic>
    </p:spTree>
    <p:extLst>
      <p:ext uri="{BB962C8B-B14F-4D97-AF65-F5344CB8AC3E}">
        <p14:creationId xmlns:p14="http://schemas.microsoft.com/office/powerpoint/2010/main" val="2890863858"/>
      </p:ext>
    </p:extLst>
  </p:cSld>
  <p:clrMap bg1="lt1" tx1="dk1" bg2="lt2" tx2="dk2" accent1="accent1" accent2="accent2" accent3="accent3" accent4="accent4" accent5="accent5" accent6="accent6" hlink="hlink" folHlink="folHlink"/>
  <p:sldLayoutIdLst>
    <p:sldLayoutId id="2147483679" r:id="rId1"/>
    <p:sldLayoutId id="2147483727" r:id="rId2"/>
    <p:sldLayoutId id="2147483738" r:id="rId3"/>
    <p:sldLayoutId id="2147483716" r:id="rId4"/>
    <p:sldLayoutId id="2147483739" r:id="rId5"/>
    <p:sldLayoutId id="2147483717" r:id="rId6"/>
    <p:sldLayoutId id="2147483740" r:id="rId7"/>
    <p:sldLayoutId id="2147483718" r:id="rId8"/>
    <p:sldLayoutId id="2147483737" r:id="rId9"/>
    <p:sldLayoutId id="2147483719" r:id="rId10"/>
    <p:sldLayoutId id="2147483736" r:id="rId11"/>
    <p:sldLayoutId id="2147483741" r:id="rId12"/>
    <p:sldLayoutId id="2147483743" r:id="rId13"/>
    <p:sldLayoutId id="2147483742" r:id="rId14"/>
    <p:sldLayoutId id="2147483730" r:id="rId15"/>
    <p:sldLayoutId id="2147483721" r:id="rId16"/>
    <p:sldLayoutId id="2147483735" r:id="rId17"/>
    <p:sldLayoutId id="2147483722" r:id="rId18"/>
    <p:sldLayoutId id="2147483734" r:id="rId19"/>
    <p:sldLayoutId id="2147483728" r:id="rId20"/>
    <p:sldLayoutId id="2147483733" r:id="rId21"/>
    <p:sldLayoutId id="2147483713" r:id="rId22"/>
    <p:sldLayoutId id="2147483714" r:id="rId23"/>
    <p:sldLayoutId id="2147483715" r:id="rId24"/>
  </p:sldLayoutIdLst>
  <p:transition spd="med"/>
  <p:txStyles>
    <p:titleStyle>
      <a:lvl1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1pPr>
      <a:lvl2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2pPr>
      <a:lvl3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3pPr>
      <a:lvl4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4pPr>
      <a:lvl5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5pPr>
      <a:lvl6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6pPr>
      <a:lvl7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7pPr>
      <a:lvl8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8pPr>
      <a:lvl9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9pPr>
    </p:titleStyle>
    <p:bodyStyle>
      <a:lvl1pPr marL="174625" marR="0" indent="-174625" algn="l" defTabSz="914400" rtl="0" latinLnBrk="0">
        <a:lnSpc>
          <a:spcPct val="94000"/>
        </a:lnSpc>
        <a:spcBef>
          <a:spcPts val="800"/>
        </a:spcBef>
        <a:spcAft>
          <a:spcPts val="0"/>
        </a:spcAft>
        <a:buClr>
          <a:schemeClr val="accent1"/>
        </a:buClr>
        <a:buSzPct val="7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1pPr>
      <a:lvl2pPr marL="342900" marR="0" indent="-168275" algn="l" defTabSz="914400" rtl="0" latinLnBrk="0">
        <a:lnSpc>
          <a:spcPct val="94000"/>
        </a:lnSpc>
        <a:spcBef>
          <a:spcPts val="800"/>
        </a:spcBef>
        <a:spcAft>
          <a:spcPts val="0"/>
        </a:spcAft>
        <a:buClr>
          <a:schemeClr val="accent1"/>
        </a:buClr>
        <a:buSzPct val="7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2pPr>
      <a:lvl3pPr marL="538842" marR="0" indent="-195942" algn="l" defTabSz="914400" rtl="0" latinLnBrk="0">
        <a:lnSpc>
          <a:spcPct val="94000"/>
        </a:lnSpc>
        <a:spcBef>
          <a:spcPts val="800"/>
        </a:spcBef>
        <a:spcAft>
          <a:spcPts val="0"/>
        </a:spcAft>
        <a:buClr>
          <a:schemeClr val="accent1"/>
        </a:buClr>
        <a:buSzPct val="6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3pPr>
      <a:lvl4pPr marL="0" marR="0" indent="0" algn="l" defTabSz="914400" rtl="0" latinLnBrk="0">
        <a:lnSpc>
          <a:spcPct val="94000"/>
        </a:lnSpc>
        <a:spcBef>
          <a:spcPts val="800"/>
        </a:spcBef>
        <a:spcAft>
          <a:spcPts val="0"/>
        </a:spcAft>
        <a:buClr>
          <a:schemeClr val="accent1"/>
        </a:buClr>
        <a:buSzPct val="8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4pPr>
      <a:lvl5pPr marL="0" marR="0" indent="0" algn="l" defTabSz="914400" rtl="0" latinLnBrk="0">
        <a:lnSpc>
          <a:spcPct val="94000"/>
        </a:lnSpc>
        <a:spcBef>
          <a:spcPts val="800"/>
        </a:spcBef>
        <a:spcAft>
          <a:spcPts val="0"/>
        </a:spcAft>
        <a:buClr>
          <a:schemeClr val="accent1"/>
        </a:buClr>
        <a:buSzPct val="8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5pPr>
      <a:lvl6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6pPr>
      <a:lvl7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7pPr>
      <a:lvl8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8pPr>
      <a:lvl9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9pPr>
    </p:bodyStyle>
    <p:otherStyle>
      <a:lvl1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1pPr>
      <a:lvl2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2pPr>
      <a:lvl3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3pPr>
      <a:lvl4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4pPr>
      <a:lvl5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5pPr>
      <a:lvl6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6pPr>
      <a:lvl7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7pPr>
      <a:lvl8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8pPr>
      <a:lvl9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52.sv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41.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2.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52.svg"/></Relationships>
</file>

<file path=ppt/slides/_rels/slide38.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image" Target="../media/image67.svg"/><Relationship Id="rId11" Type="http://schemas.openxmlformats.org/officeDocument/2006/relationships/image" Target="../media/image71.sv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svg"/><Relationship Id="rId9"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39.xml"/><Relationship Id="rId6" Type="http://schemas.openxmlformats.org/officeDocument/2006/relationships/image" Target="../media/image74.png"/><Relationship Id="rId5" Type="http://schemas.openxmlformats.org/officeDocument/2006/relationships/image" Target="../media/image3.png"/><Relationship Id="rId4" Type="http://schemas.openxmlformats.org/officeDocument/2006/relationships/image" Target="../media/image73.svg"/></Relationships>
</file>

<file path=ppt/slides/_rels/slide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77.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16">
            <a:extLst>
              <a:ext uri="{FF2B5EF4-FFF2-40B4-BE49-F238E27FC236}">
                <a16:creationId xmlns:a16="http://schemas.microsoft.com/office/drawing/2014/main" id="{352B0A50-293B-442C-8AE5-3EABCA9EFA83}"/>
              </a:ext>
            </a:extLst>
          </p:cNvPr>
          <p:cNvSpPr/>
          <p:nvPr/>
        </p:nvSpPr>
        <p:spPr>
          <a:xfrm>
            <a:off x="8124770" y="3429000"/>
            <a:ext cx="3844397" cy="2092762"/>
          </a:xfrm>
          <a:prstGeom prst="rect">
            <a:avLst/>
          </a:prstGeom>
          <a:ln w="12700">
            <a:miter lim="400000"/>
          </a:ln>
          <a:effectLst/>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0" tIns="0" rIns="0" bIns="0" anchor="ctr">
            <a:noAutofit/>
          </a:bodyPr>
          <a:lstStyle>
            <a:lvl1pPr algn="ctr">
              <a:defRPr sz="7200">
                <a:solidFill>
                  <a:srgbClr val="FFFFFF"/>
                </a:solidFill>
                <a:latin typeface="+mj-lt"/>
                <a:ea typeface="+mj-ea"/>
                <a:cs typeface="+mj-cs"/>
                <a:sym typeface="FreightSansLFPro Medium"/>
              </a:defRPr>
            </a:lvl1pPr>
          </a:lstStyle>
          <a:p>
            <a:pPr algn="l">
              <a:lnSpc>
                <a:spcPct val="80000"/>
              </a:lnSpc>
              <a:spcBef>
                <a:spcPts val="85"/>
              </a:spcBef>
              <a:spcAft>
                <a:spcPts val="85"/>
              </a:spcAft>
            </a:pPr>
            <a:r>
              <a:rPr lang="bn-IN" sz="4000" b="1" dirty="0">
                <a:solidFill>
                  <a:schemeClr val="bg1"/>
                </a:solidFill>
                <a:latin typeface="Tahoma"/>
                <a:ea typeface="Tahoma"/>
                <a:cs typeface="Tahoma"/>
              </a:rPr>
              <a:t>একজন সূক্ষ্ম চিন্তাবিদ হওয়া  </a:t>
            </a:r>
          </a:p>
        </p:txBody>
      </p:sp>
      <p:cxnSp>
        <p:nvCxnSpPr>
          <p:cNvPr id="6" name="Straight Connector 5">
            <a:extLst>
              <a:ext uri="{FF2B5EF4-FFF2-40B4-BE49-F238E27FC236}">
                <a16:creationId xmlns:a16="http://schemas.microsoft.com/office/drawing/2014/main" id="{339B6C49-4031-44B7-AB2B-CFE926513482}"/>
              </a:ext>
            </a:extLst>
          </p:cNvPr>
          <p:cNvCxnSpPr>
            <a:cxnSpLocks/>
          </p:cNvCxnSpPr>
          <p:nvPr/>
        </p:nvCxnSpPr>
        <p:spPr>
          <a:xfrm flipH="1">
            <a:off x="8353724" y="5149192"/>
            <a:ext cx="2684413" cy="0"/>
          </a:xfrm>
          <a:prstGeom prst="line">
            <a:avLst/>
          </a:prstGeom>
          <a:ln>
            <a:solidFill>
              <a:schemeClr val="bg1">
                <a:lumMod val="9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3256676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1095FA5A-6EA0-4F59-8855-F9CF7ECE215C}"/>
              </a:ext>
            </a:extLst>
          </p:cNvPr>
          <p:cNvSpPr txBox="1"/>
          <p:nvPr/>
        </p:nvSpPr>
        <p:spPr>
          <a:xfrm>
            <a:off x="453308" y="2336352"/>
            <a:ext cx="5200652" cy="352506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0" tIns="0" rIns="0" bIns="0" anchor="ctr">
            <a:normAutofit/>
          </a:bodyPr>
          <a:lstStyle/>
          <a:p>
            <a:pPr algn="ctr" defTabSz="1219224" rtl="0">
              <a:lnSpc>
                <a:spcPct val="84600"/>
              </a:lnSpc>
              <a:spcBef>
                <a:spcPts val="3000"/>
              </a:spcBef>
              <a:defRPr sz="5000">
                <a:solidFill>
                  <a:srgbClr val="FFFFFF"/>
                </a:solidFill>
                <a:latin typeface="+mn-lt"/>
                <a:ea typeface="+mn-ea"/>
                <a:cs typeface="+mn-cs"/>
                <a:sym typeface="FreightSansLFPro Medium"/>
              </a:defRPr>
            </a:pPr>
            <a:r>
              <a:rPr lang="bn-IN" sz="3600" b="1" dirty="0">
                <a:latin typeface="Tahoma" panose="020B0604030504040204" pitchFamily="34" charset="0"/>
                <a:ea typeface="Tahoma" panose="020B0604030504040204" pitchFamily="34" charset="0"/>
                <a:cs typeface="Tahoma" panose="020B0604030504040204" pitchFamily="34" charset="0"/>
              </a:rPr>
              <a:t>বন্ধু</a:t>
            </a:r>
          </a:p>
          <a:p>
            <a:pPr algn="ctr" defTabSz="1219224" rtl="0">
              <a:lnSpc>
                <a:spcPct val="84600"/>
              </a:lnSpc>
              <a:spcBef>
                <a:spcPts val="3000"/>
              </a:spcBef>
              <a:defRPr sz="5000">
                <a:solidFill>
                  <a:srgbClr val="FFFFFF"/>
                </a:solidFill>
                <a:latin typeface="+mn-lt"/>
                <a:ea typeface="+mn-ea"/>
                <a:cs typeface="+mn-cs"/>
                <a:sym typeface="FreightSansLFPro Medium"/>
              </a:defRPr>
            </a:pPr>
            <a:r>
              <a:rPr lang="bn-IN" sz="3600" b="1" dirty="0">
                <a:latin typeface="Tahoma" panose="020B0604030504040204" pitchFamily="34" charset="0"/>
                <a:ea typeface="Tahoma" panose="020B0604030504040204" pitchFamily="34" charset="0"/>
                <a:cs typeface="Tahoma" panose="020B0604030504040204" pitchFamily="34" charset="0"/>
              </a:rPr>
              <a:t>পরিবার</a:t>
            </a:r>
          </a:p>
          <a:p>
            <a:pPr algn="ctr" defTabSz="1219224" rtl="0">
              <a:lnSpc>
                <a:spcPct val="84600"/>
              </a:lnSpc>
              <a:spcBef>
                <a:spcPts val="3000"/>
              </a:spcBef>
              <a:defRPr sz="5000">
                <a:solidFill>
                  <a:srgbClr val="FFFFFF"/>
                </a:solidFill>
                <a:latin typeface="+mn-lt"/>
                <a:ea typeface="+mn-ea"/>
                <a:cs typeface="+mn-cs"/>
                <a:sym typeface="FreightSansLFPro Medium"/>
              </a:defRPr>
            </a:pPr>
            <a:r>
              <a:rPr lang="bn-IN" sz="3600" b="1" dirty="0">
                <a:latin typeface="Tahoma" panose="020B0604030504040204" pitchFamily="34" charset="0"/>
                <a:ea typeface="Tahoma" panose="020B0604030504040204" pitchFamily="34" charset="0"/>
                <a:cs typeface="Tahoma" panose="020B0604030504040204" pitchFamily="34" charset="0"/>
              </a:rPr>
              <a:t>বিদ্যালয়/কর্মক্ষেত্রে</a:t>
            </a:r>
          </a:p>
          <a:p>
            <a:pPr algn="ctr" defTabSz="1219224" rtl="0">
              <a:lnSpc>
                <a:spcPct val="84600"/>
              </a:lnSpc>
              <a:spcBef>
                <a:spcPts val="3000"/>
              </a:spcBef>
              <a:defRPr sz="5000">
                <a:solidFill>
                  <a:srgbClr val="FFFFFF"/>
                </a:solidFill>
                <a:latin typeface="+mn-lt"/>
                <a:ea typeface="+mn-ea"/>
                <a:cs typeface="+mn-cs"/>
                <a:sym typeface="FreightSansLFPro Medium"/>
              </a:defRPr>
            </a:pPr>
            <a:r>
              <a:rPr lang="bn-IN" sz="3600" b="1" dirty="0">
                <a:latin typeface="Tahoma" panose="020B0604030504040204" pitchFamily="34" charset="0"/>
                <a:ea typeface="Tahoma" panose="020B0604030504040204" pitchFamily="34" charset="0"/>
                <a:cs typeface="Tahoma" panose="020B0604030504040204" pitchFamily="34" charset="0"/>
              </a:rPr>
              <a:t>সমাজ</a:t>
            </a:r>
          </a:p>
        </p:txBody>
      </p:sp>
      <p:sp>
        <p:nvSpPr>
          <p:cNvPr id="5" name="TextBox 26">
            <a:extLst>
              <a:ext uri="{FF2B5EF4-FFF2-40B4-BE49-F238E27FC236}">
                <a16:creationId xmlns:a16="http://schemas.microsoft.com/office/drawing/2014/main" id="{F0FD1123-9BF5-4B73-A320-57A8D8273FE0}"/>
              </a:ext>
            </a:extLst>
          </p:cNvPr>
          <p:cNvSpPr txBox="1"/>
          <p:nvPr/>
        </p:nvSpPr>
        <p:spPr>
          <a:xfrm>
            <a:off x="539748" y="1359412"/>
            <a:ext cx="5016505" cy="523216"/>
          </a:xfrm>
          <a:prstGeom prst="rect">
            <a:avLst/>
          </a:prstGeom>
          <a:noFill/>
          <a:ln w="12700" cap="flat">
            <a:noFill/>
            <a:miter lim="400000"/>
          </a:ln>
          <a:effectLst/>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45718" tIns="45718" rIns="45718" bIns="45718" numCol="1" anchor="t">
            <a:spAutoFit/>
          </a:bodyPr>
          <a:lstStyle>
            <a:lvl1pPr algn="ctr" defTabSz="914418">
              <a:defRPr sz="2600" b="1">
                <a:solidFill>
                  <a:srgbClr val="FFFFFF"/>
                </a:solidFill>
                <a:latin typeface="FreightSansLFPro"/>
                <a:ea typeface="FreightSansLFPro"/>
                <a:cs typeface="FreightSansLFPro"/>
                <a:sym typeface="FreightSansLFPro"/>
              </a:defRPr>
            </a:lvl1pPr>
          </a:lstStyle>
          <a:p>
            <a:pPr rtl="0"/>
            <a:r>
              <a:rPr lang="bn-IN" sz="2800" b="0">
                <a:latin typeface="Tahoma" panose="020B0604030504040204" pitchFamily="34" charset="0"/>
                <a:ea typeface="Tahoma" panose="020B0604030504040204" pitchFamily="34" charset="0"/>
                <a:cs typeface="Tahoma" panose="020B0604030504040204" pitchFamily="34" charset="0"/>
              </a:rPr>
              <a:t>আমরা এখন পর্যন্ত যা শিখেছি</a:t>
            </a:r>
          </a:p>
        </p:txBody>
      </p:sp>
      <p:sp>
        <p:nvSpPr>
          <p:cNvPr id="3" name="Straight Connector 21">
            <a:extLst>
              <a:ext uri="{FF2B5EF4-FFF2-40B4-BE49-F238E27FC236}">
                <a16:creationId xmlns:a16="http://schemas.microsoft.com/office/drawing/2014/main" id="{FE632986-9227-40DC-845A-F9EF4D4E6B9D}"/>
              </a:ext>
            </a:extLst>
          </p:cNvPr>
          <p:cNvSpPr/>
          <p:nvPr/>
        </p:nvSpPr>
        <p:spPr>
          <a:xfrm>
            <a:off x="539748" y="2133154"/>
            <a:ext cx="5016505" cy="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lgn="ctr"/>
            <a:endParaRPr>
              <a:latin typeface="Arial" panose="020B0604020202020204" pitchFamily="34" charset="0"/>
              <a:cs typeface="Arial" panose="020B0604020202020204" pitchFamily="34" charset="0"/>
            </a:endParaRPr>
          </a:p>
        </p:txBody>
      </p:sp>
      <p:pic>
        <p:nvPicPr>
          <p:cNvPr id="12" name="Picture Placeholder 5">
            <a:extLst>
              <a:ext uri="{FF2B5EF4-FFF2-40B4-BE49-F238E27FC236}">
                <a16:creationId xmlns:a16="http://schemas.microsoft.com/office/drawing/2014/main" id="{6A2984CC-1D56-4A7B-8658-0DCAB522C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5999" y="-7803"/>
            <a:ext cx="6084731"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pic>
        <p:nvPicPr>
          <p:cNvPr id="6" name="Picture 5">
            <a:extLst>
              <a:ext uri="{FF2B5EF4-FFF2-40B4-BE49-F238E27FC236}">
                <a16:creationId xmlns:a16="http://schemas.microsoft.com/office/drawing/2014/main" id="{6FDED400-6550-4069-92AD-20937FD78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273315805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91C833A0-822E-4CF2-BC44-4D4237BF3FC4}"/>
              </a:ext>
            </a:extLst>
          </p:cNvPr>
          <p:cNvSpPr txBox="1"/>
          <p:nvPr/>
        </p:nvSpPr>
        <p:spPr>
          <a:xfrm>
            <a:off x="715777" y="1102856"/>
            <a:ext cx="4675717" cy="4652287"/>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pPr rtl="0"/>
            <a:r>
              <a:rPr lang="bn-IN" sz="3600" b="1" dirty="0">
                <a:latin typeface="Tahoma" panose="020B0604030504040204" pitchFamily="34" charset="0"/>
                <a:ea typeface="Tahoma" panose="020B0604030504040204" pitchFamily="34" charset="0"/>
                <a:cs typeface="Tahoma" panose="020B0604030504040204" pitchFamily="34" charset="0"/>
              </a:rPr>
              <a:t>২</a:t>
            </a:r>
            <a:r>
              <a:rPr lang="en-US" sz="3600" b="1" dirty="0">
                <a:latin typeface="Tahoma" panose="020B0604030504040204" pitchFamily="34" charset="0"/>
                <a:ea typeface="Tahoma" panose="020B0604030504040204" pitchFamily="34" charset="0"/>
                <a:cs typeface="Tahoma" panose="020B0604030504040204" pitchFamily="34" charset="0"/>
              </a:rPr>
              <a:t>.</a:t>
            </a:r>
            <a:r>
              <a:rPr lang="bn-IN" sz="3600" b="1" dirty="0">
                <a:latin typeface="Tahoma" panose="020B0604030504040204" pitchFamily="34" charset="0"/>
                <a:ea typeface="Tahoma" panose="020B0604030504040204" pitchFamily="34" charset="0"/>
                <a:cs typeface="Tahoma" panose="020B0604030504040204" pitchFamily="34" charset="0"/>
              </a:rPr>
              <a:t> </a:t>
            </a:r>
          </a:p>
          <a:p>
            <a:r>
              <a:rPr lang="bn-IN" sz="3600" b="1" dirty="0">
                <a:latin typeface="Tahoma" panose="020B0604030504040204" pitchFamily="34" charset="0"/>
                <a:ea typeface="Tahoma" panose="020B0604030504040204" pitchFamily="34" charset="0"/>
                <a:cs typeface="Tahoma" panose="020B0604030504040204" pitchFamily="34" charset="0"/>
              </a:rPr>
              <a:t>খুব বেশি তথ্যের উপস্থিতিতে আপনি কি বিশ্বাস করবেন তা বোঝা মুশকিল হতে পারে</a:t>
            </a:r>
          </a:p>
        </p:txBody>
      </p:sp>
    </p:spTree>
    <p:extLst>
      <p:ext uri="{BB962C8B-B14F-4D97-AF65-F5344CB8AC3E}">
        <p14:creationId xmlns:p14="http://schemas.microsoft.com/office/powerpoint/2010/main" val="73227767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9">
            <a:extLst>
              <a:ext uri="{FF2B5EF4-FFF2-40B4-BE49-F238E27FC236}">
                <a16:creationId xmlns:a16="http://schemas.microsoft.com/office/drawing/2014/main" id="{CBEE54A2-5755-4A02-ADE3-29344D4EC1B6}"/>
              </a:ext>
            </a:extLst>
          </p:cNvPr>
          <p:cNvSpPr/>
          <p:nvPr/>
        </p:nvSpPr>
        <p:spPr>
          <a:xfrm>
            <a:off x="0" y="0"/>
            <a:ext cx="12192000" cy="6858001"/>
          </a:xfrm>
          <a:prstGeom prst="rect">
            <a:avLst/>
          </a:prstGeom>
          <a:solidFill>
            <a:srgbClr val="8972B3"/>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sp>
        <p:nvSpPr>
          <p:cNvPr id="2" name="Shape 697">
            <a:extLst>
              <a:ext uri="{FF2B5EF4-FFF2-40B4-BE49-F238E27FC236}">
                <a16:creationId xmlns:a16="http://schemas.microsoft.com/office/drawing/2014/main" id="{01A6463B-A10B-4B48-A8D2-CCC99E7DCED0}"/>
              </a:ext>
            </a:extLst>
          </p:cNvPr>
          <p:cNvSpPr txBox="1"/>
          <p:nvPr/>
        </p:nvSpPr>
        <p:spPr>
          <a:xfrm>
            <a:off x="698500" y="495095"/>
            <a:ext cx="10795000" cy="1016001"/>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121899" tIns="121899" rIns="121899" bIns="121899" anchor="ctr">
            <a:normAutofit/>
          </a:bodyPr>
          <a:lstStyle>
            <a:lvl1pPr algn="ctr" defTabSz="1219224">
              <a:lnSpc>
                <a:spcPct val="94000"/>
              </a:lnSpc>
              <a:spcBef>
                <a:spcPts val="3000"/>
              </a:spcBef>
              <a:defRPr sz="4000" b="1">
                <a:solidFill>
                  <a:srgbClr val="262626"/>
                </a:solidFill>
                <a:latin typeface="FreightSansLFPro"/>
                <a:ea typeface="FreightSansLFPro"/>
                <a:cs typeface="FreightSansLFPro"/>
                <a:sym typeface="FreightSansLFPro"/>
              </a:defRPr>
            </a:lvl1pPr>
          </a:lstStyle>
          <a:p>
            <a:pPr rtl="0"/>
            <a:r>
              <a:rPr lang="bn-IN" sz="3600">
                <a:solidFill>
                  <a:schemeClr val="bg1"/>
                </a:solidFill>
                <a:latin typeface="Tahoma" panose="020B0604030504040204" pitchFamily="34" charset="0"/>
                <a:ea typeface="Tahoma" panose="020B0604030504040204" pitchFamily="34" charset="0"/>
                <a:cs typeface="Tahoma" panose="020B0604030504040204" pitchFamily="34" charset="0"/>
              </a:rPr>
              <a:t>বিভিন্ন ধরণের তথ্য</a:t>
            </a:r>
          </a:p>
        </p:txBody>
      </p:sp>
      <p:sp>
        <p:nvSpPr>
          <p:cNvPr id="3" name="TextBox 12">
            <a:extLst>
              <a:ext uri="{FF2B5EF4-FFF2-40B4-BE49-F238E27FC236}">
                <a16:creationId xmlns:a16="http://schemas.microsoft.com/office/drawing/2014/main" id="{70156466-0A73-4747-90CB-A0AD50F271D3}"/>
              </a:ext>
            </a:extLst>
          </p:cNvPr>
          <p:cNvSpPr txBox="1"/>
          <p:nvPr/>
        </p:nvSpPr>
        <p:spPr>
          <a:xfrm>
            <a:off x="1672533" y="5170810"/>
            <a:ext cx="2517914" cy="553992"/>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60957" tIns="60957" rIns="60957" bIns="60957" anchor="ctr">
            <a:spAutoFit/>
          </a:bodyPr>
          <a:lstStyle>
            <a:lvl1pPr algn="ctr">
              <a:defRPr sz="2400">
                <a:solidFill>
                  <a:srgbClr val="595959"/>
                </a:solidFill>
                <a:latin typeface="+mn-lt"/>
                <a:ea typeface="+mn-ea"/>
                <a:cs typeface="+mn-cs"/>
                <a:sym typeface="FreightSansLFPro Medium"/>
              </a:defRPr>
            </a:lvl1pPr>
          </a:lstStyle>
          <a:p>
            <a:pPr rtl="0"/>
            <a:r>
              <a:rPr lang="bn-IN" sz="2800">
                <a:solidFill>
                  <a:schemeClr val="bg1"/>
                </a:solidFill>
                <a:latin typeface="Tahoma" panose="020B0604030504040204" pitchFamily="34" charset="0"/>
                <a:ea typeface="Tahoma" panose="020B0604030504040204" pitchFamily="34" charset="0"/>
                <a:cs typeface="Tahoma" panose="020B0604030504040204" pitchFamily="34" charset="0"/>
              </a:rPr>
              <a:t>প্রকৃত ঘটনা</a:t>
            </a:r>
          </a:p>
        </p:txBody>
      </p:sp>
      <p:sp>
        <p:nvSpPr>
          <p:cNvPr id="4" name="TextBox 17">
            <a:extLst>
              <a:ext uri="{FF2B5EF4-FFF2-40B4-BE49-F238E27FC236}">
                <a16:creationId xmlns:a16="http://schemas.microsoft.com/office/drawing/2014/main" id="{EA2D059A-38D2-4C30-8AC2-19C5023919FA}"/>
              </a:ext>
            </a:extLst>
          </p:cNvPr>
          <p:cNvSpPr txBox="1"/>
          <p:nvPr/>
        </p:nvSpPr>
        <p:spPr>
          <a:xfrm>
            <a:off x="4836671" y="5161551"/>
            <a:ext cx="2517914" cy="553992"/>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60957" tIns="60957" rIns="60957" bIns="60957" anchor="ctr">
            <a:spAutoFit/>
          </a:bodyPr>
          <a:lstStyle>
            <a:lvl1pPr algn="ctr">
              <a:defRPr sz="2400">
                <a:solidFill>
                  <a:srgbClr val="595959"/>
                </a:solidFill>
                <a:latin typeface="+mn-lt"/>
                <a:ea typeface="+mn-ea"/>
                <a:cs typeface="+mn-cs"/>
                <a:sym typeface="FreightSansLFPro Medium"/>
              </a:defRPr>
            </a:lvl1pPr>
          </a:lstStyle>
          <a:p>
            <a:pPr rtl="0"/>
            <a:r>
              <a:rPr lang="bn-IN" sz="2800">
                <a:solidFill>
                  <a:schemeClr val="bg1"/>
                </a:solidFill>
                <a:latin typeface="Tahoma" panose="020B0604030504040204" pitchFamily="34" charset="0"/>
                <a:ea typeface="Tahoma" panose="020B0604030504040204" pitchFamily="34" charset="0"/>
                <a:cs typeface="Tahoma" panose="020B0604030504040204" pitchFamily="34" charset="0"/>
              </a:rPr>
              <a:t>মতামত</a:t>
            </a:r>
          </a:p>
        </p:txBody>
      </p:sp>
      <p:sp>
        <p:nvSpPr>
          <p:cNvPr id="5" name="TextBox 18">
            <a:extLst>
              <a:ext uri="{FF2B5EF4-FFF2-40B4-BE49-F238E27FC236}">
                <a16:creationId xmlns:a16="http://schemas.microsoft.com/office/drawing/2014/main" id="{F11A8A44-6B4C-44E4-9CCE-D3FC9F785AB5}"/>
              </a:ext>
            </a:extLst>
          </p:cNvPr>
          <p:cNvSpPr txBox="1"/>
          <p:nvPr/>
        </p:nvSpPr>
        <p:spPr>
          <a:xfrm>
            <a:off x="8000809" y="5161551"/>
            <a:ext cx="2517914" cy="553992"/>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60957" tIns="60957" rIns="60957" bIns="60957" anchor="ctr">
            <a:spAutoFit/>
          </a:bodyPr>
          <a:lstStyle>
            <a:lvl1pPr algn="ctr">
              <a:defRPr sz="2400">
                <a:solidFill>
                  <a:srgbClr val="595959"/>
                </a:solidFill>
                <a:latin typeface="+mn-lt"/>
                <a:ea typeface="+mn-ea"/>
                <a:cs typeface="+mn-cs"/>
                <a:sym typeface="FreightSansLFPro Medium"/>
              </a:defRPr>
            </a:lvl1pPr>
          </a:lstStyle>
          <a:p>
            <a:pPr rtl="0"/>
            <a:r>
              <a:rPr lang="bn-IN" sz="2800">
                <a:solidFill>
                  <a:schemeClr val="bg1"/>
                </a:solidFill>
                <a:latin typeface="Tahoma" panose="020B0604030504040204" pitchFamily="34" charset="0"/>
                <a:ea typeface="Tahoma" panose="020B0604030504040204" pitchFamily="34" charset="0"/>
                <a:cs typeface="Tahoma" panose="020B0604030504040204" pitchFamily="34" charset="0"/>
              </a:rPr>
              <a:t>ভুল তথ্য</a:t>
            </a:r>
          </a:p>
        </p:txBody>
      </p:sp>
      <p:grpSp>
        <p:nvGrpSpPr>
          <p:cNvPr id="21" name="Group 20">
            <a:extLst>
              <a:ext uri="{FF2B5EF4-FFF2-40B4-BE49-F238E27FC236}">
                <a16:creationId xmlns:a16="http://schemas.microsoft.com/office/drawing/2014/main" id="{D81EF1C3-395A-43ED-B357-1B2BAB442507}"/>
              </a:ext>
            </a:extLst>
          </p:cNvPr>
          <p:cNvGrpSpPr/>
          <p:nvPr/>
        </p:nvGrpSpPr>
        <p:grpSpPr>
          <a:xfrm>
            <a:off x="1506410" y="2003919"/>
            <a:ext cx="9179181" cy="2893017"/>
            <a:chOff x="1663771" y="2003919"/>
            <a:chExt cx="9179181" cy="2893017"/>
          </a:xfrm>
        </p:grpSpPr>
        <p:pic>
          <p:nvPicPr>
            <p:cNvPr id="16" name="Graphic 15">
              <a:extLst>
                <a:ext uri="{FF2B5EF4-FFF2-40B4-BE49-F238E27FC236}">
                  <a16:creationId xmlns:a16="http://schemas.microsoft.com/office/drawing/2014/main" id="{EE6FDDFA-6543-47F0-9E5B-B06D25AF47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7909" y="2046775"/>
              <a:ext cx="2850161" cy="2850161"/>
            </a:xfrm>
            <a:prstGeom prst="rect">
              <a:avLst/>
            </a:prstGeom>
          </p:spPr>
        </p:pic>
        <p:pic>
          <p:nvPicPr>
            <p:cNvPr id="18" name="Graphic 17">
              <a:extLst>
                <a:ext uri="{FF2B5EF4-FFF2-40B4-BE49-F238E27FC236}">
                  <a16:creationId xmlns:a16="http://schemas.microsoft.com/office/drawing/2014/main" id="{3C7B0079-84A3-4012-8A54-E1B72CD39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3771" y="2046775"/>
              <a:ext cx="2850161" cy="2850161"/>
            </a:xfrm>
            <a:prstGeom prst="rect">
              <a:avLst/>
            </a:prstGeom>
          </p:spPr>
        </p:pic>
        <p:pic>
          <p:nvPicPr>
            <p:cNvPr id="20" name="Graphic 19">
              <a:extLst>
                <a:ext uri="{FF2B5EF4-FFF2-40B4-BE49-F238E27FC236}">
                  <a16:creationId xmlns:a16="http://schemas.microsoft.com/office/drawing/2014/main" id="{49147BC2-D4C0-4514-B1BF-5D523BE229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92791" y="2003919"/>
              <a:ext cx="2850161" cy="2850161"/>
            </a:xfrm>
            <a:prstGeom prst="rect">
              <a:avLst/>
            </a:prstGeom>
          </p:spPr>
        </p:pic>
      </p:grpSp>
      <p:pic>
        <p:nvPicPr>
          <p:cNvPr id="6" name="Picture 5">
            <a:extLst>
              <a:ext uri="{FF2B5EF4-FFF2-40B4-BE49-F238E27FC236}">
                <a16:creationId xmlns:a16="http://schemas.microsoft.com/office/drawing/2014/main" id="{4F163978-DB9C-44CD-9D1A-CFD9C8DA43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37096209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96D2EF16-C3AE-4A16-8AF5-74C90E0BD3F8}"/>
              </a:ext>
            </a:extLst>
          </p:cNvPr>
          <p:cNvSpPr txBox="1"/>
          <p:nvPr/>
        </p:nvSpPr>
        <p:spPr>
          <a:xfrm>
            <a:off x="539749" y="2654493"/>
            <a:ext cx="5016503" cy="2150579"/>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0" tIns="0" rIns="0" bIns="0" anchor="ctr">
            <a:normAutofit lnSpcReduction="10000"/>
          </a:bodyPr>
          <a:lstStyle/>
          <a:p>
            <a:pPr algn="ctr" defTabSz="1146071">
              <a:lnSpc>
                <a:spcPct val="84600"/>
              </a:lnSpc>
              <a:spcBef>
                <a:spcPts val="2800"/>
              </a:spcBef>
              <a:defRPr sz="4300">
                <a:solidFill>
                  <a:srgbClr val="FFFFFF"/>
                </a:solidFill>
                <a:latin typeface="+mn-lt"/>
                <a:ea typeface="+mn-ea"/>
                <a:cs typeface="+mn-cs"/>
                <a:sym typeface="FreightSansLFPro Medium"/>
              </a:defRPr>
            </a:pPr>
            <a:r>
              <a:rPr lang="bn-IN" sz="3600" dirty="0">
                <a:latin typeface="Tahoma" panose="020B0604030504040204" pitchFamily="34" charset="0"/>
                <a:ea typeface="Tahoma" panose="020B0604030504040204" pitchFamily="34" charset="0"/>
                <a:cs typeface="Tahoma" panose="020B0604030504040204" pitchFamily="34" charset="0"/>
              </a:rPr>
              <a:t>যা সত্যি তা প্রমাণ</a:t>
            </a:r>
            <a:r>
              <a:rPr lang="en-US" sz="3600" dirty="0">
                <a:latin typeface="Tahoma" panose="020B0604030504040204" pitchFamily="34" charset="0"/>
                <a:ea typeface="Tahoma" panose="020B0604030504040204" pitchFamily="34" charset="0"/>
                <a:cs typeface="Tahoma" panose="020B0604030504040204" pitchFamily="34" charset="0"/>
              </a:rPr>
              <a:t> </a:t>
            </a:r>
            <a:r>
              <a:rPr lang="bn-IN" sz="3600" dirty="0">
                <a:latin typeface="Tahoma" panose="020B0604030504040204" pitchFamily="34" charset="0"/>
                <a:ea typeface="Tahoma" panose="020B0604030504040204" pitchFamily="34" charset="0"/>
                <a:cs typeface="Tahoma" panose="020B0604030504040204" pitchFamily="34" charset="0"/>
              </a:rPr>
              <a:t>করা যেতে পারে </a:t>
            </a:r>
          </a:p>
          <a:p>
            <a:pPr algn="ctr" defTabSz="1146071" rtl="0">
              <a:lnSpc>
                <a:spcPct val="84600"/>
              </a:lnSpc>
              <a:spcBef>
                <a:spcPts val="2800"/>
              </a:spcBef>
              <a:defRPr sz="4300">
                <a:solidFill>
                  <a:srgbClr val="FFFFFF"/>
                </a:solidFill>
                <a:latin typeface="+mn-lt"/>
                <a:ea typeface="+mn-ea"/>
                <a:cs typeface="+mn-cs"/>
                <a:sym typeface="FreightSansLFPro Medium"/>
              </a:defRPr>
            </a:pPr>
            <a:r>
              <a:rPr lang="bn-IN" sz="3600" dirty="0">
                <a:latin typeface="Tahoma" panose="020B0604030504040204" pitchFamily="34" charset="0"/>
                <a:ea typeface="Tahoma" panose="020B0604030504040204" pitchFamily="34" charset="0"/>
                <a:cs typeface="Tahoma" panose="020B0604030504040204" pitchFamily="34" charset="0"/>
              </a:rPr>
              <a:t>এটি হচ্ছে </a:t>
            </a:r>
            <a:r>
              <a:rPr lang="bn-IN" sz="3600" b="1" dirty="0">
                <a:latin typeface="Tahoma" panose="020B0604030504040204" pitchFamily="34" charset="0"/>
                <a:ea typeface="Tahoma" panose="020B0604030504040204" pitchFamily="34" charset="0"/>
                <a:cs typeface="Tahoma" panose="020B0604030504040204" pitchFamily="34" charset="0"/>
                <a:sym typeface="FreightSansLFPro"/>
              </a:rPr>
              <a:t>একটি আপেল।</a:t>
            </a:r>
          </a:p>
        </p:txBody>
      </p:sp>
      <p:sp>
        <p:nvSpPr>
          <p:cNvPr id="5" name="TextBox 26">
            <a:extLst>
              <a:ext uri="{FF2B5EF4-FFF2-40B4-BE49-F238E27FC236}">
                <a16:creationId xmlns:a16="http://schemas.microsoft.com/office/drawing/2014/main" id="{9CD08FFF-B688-4ECF-8EA6-AAF080E83678}"/>
              </a:ext>
            </a:extLst>
          </p:cNvPr>
          <p:cNvSpPr txBox="1"/>
          <p:nvPr/>
        </p:nvSpPr>
        <p:spPr>
          <a:xfrm>
            <a:off x="539748" y="1617979"/>
            <a:ext cx="5016505" cy="523216"/>
          </a:xfrm>
          <a:prstGeom prst="rect">
            <a:avLst/>
          </a:prstGeom>
          <a:noFill/>
          <a:ln w="12700" cap="flat">
            <a:noFill/>
            <a:miter lim="400000"/>
          </a:ln>
          <a:effectLst/>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45718" tIns="45718" rIns="45718" bIns="45718" numCol="1" anchor="t">
            <a:spAutoFit/>
          </a:bodyPr>
          <a:lstStyle>
            <a:lvl1pPr algn="ctr" defTabSz="914418">
              <a:defRPr sz="2600">
                <a:solidFill>
                  <a:srgbClr val="FFFFFF"/>
                </a:solidFill>
                <a:latin typeface="+mn-lt"/>
                <a:ea typeface="+mn-ea"/>
                <a:cs typeface="+mn-cs"/>
                <a:sym typeface="FreightSansLFPro Medium"/>
              </a:defRPr>
            </a:lvl1pPr>
          </a:lstStyle>
          <a:p>
            <a:pPr rtl="0"/>
            <a:r>
              <a:rPr lang="bn-IN" sz="2800">
                <a:latin typeface="Tahoma" panose="020B0604030504040204" pitchFamily="34" charset="0"/>
                <a:ea typeface="Tahoma" panose="020B0604030504040204" pitchFamily="34" charset="0"/>
                <a:cs typeface="Tahoma" panose="020B0604030504040204" pitchFamily="34" charset="0"/>
              </a:rPr>
              <a:t>প্রকৃত ঘটনা</a:t>
            </a:r>
          </a:p>
        </p:txBody>
      </p:sp>
      <p:sp>
        <p:nvSpPr>
          <p:cNvPr id="3" name="Straight Connector 21">
            <a:extLst>
              <a:ext uri="{FF2B5EF4-FFF2-40B4-BE49-F238E27FC236}">
                <a16:creationId xmlns:a16="http://schemas.microsoft.com/office/drawing/2014/main" id="{8D5AD702-675B-49BB-8D61-112E24E80D32}"/>
              </a:ext>
            </a:extLst>
          </p:cNvPr>
          <p:cNvSpPr/>
          <p:nvPr/>
        </p:nvSpPr>
        <p:spPr>
          <a:xfrm>
            <a:off x="539748" y="2500908"/>
            <a:ext cx="5016505" cy="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lgn="ct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555257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1534ABFD-700F-4B29-BEE2-1900D8F51B7C}"/>
              </a:ext>
            </a:extLst>
          </p:cNvPr>
          <p:cNvSpPr txBox="1"/>
          <p:nvPr/>
        </p:nvSpPr>
        <p:spPr>
          <a:xfrm>
            <a:off x="427910" y="2543882"/>
            <a:ext cx="5251451" cy="2976381"/>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0" tIns="0" rIns="0" bIns="0" anchor="ctr">
            <a:normAutofit/>
          </a:bodyPr>
          <a:lstStyle/>
          <a:p>
            <a:pPr algn="ctr" defTabSz="841265" rtl="0">
              <a:lnSpc>
                <a:spcPct val="84600"/>
              </a:lnSpc>
              <a:spcBef>
                <a:spcPts val="2000"/>
              </a:spcBef>
              <a:defRPr sz="3400">
                <a:solidFill>
                  <a:srgbClr val="FFFFFF"/>
                </a:solidFill>
                <a:latin typeface="+mn-lt"/>
                <a:ea typeface="+mn-ea"/>
                <a:cs typeface="+mn-cs"/>
                <a:sym typeface="FreightSansLFPro Medium"/>
              </a:defRPr>
            </a:pPr>
            <a:r>
              <a:rPr lang="bn-IN" sz="3600">
                <a:latin typeface="Tahoma" panose="020B0604030504040204" pitchFamily="34" charset="0"/>
                <a:ea typeface="Tahoma" panose="020B0604030504040204" pitchFamily="34" charset="0"/>
                <a:cs typeface="Tahoma" panose="020B0604030504040204" pitchFamily="34" charset="0"/>
              </a:rPr>
              <a:t>এমন কিছু যা </a:t>
            </a:r>
            <a:br>
              <a:rPr lang="en-US" sz="3600">
                <a:latin typeface="Tahoma" panose="020B0604030504040204" pitchFamily="34" charset="0"/>
                <a:ea typeface="Tahoma" panose="020B0604030504040204" pitchFamily="34" charset="0"/>
                <a:cs typeface="Tahoma" panose="020B0604030504040204" pitchFamily="34" charset="0"/>
              </a:rPr>
            </a:br>
            <a:r>
              <a:rPr lang="bn-IN" sz="3600">
                <a:latin typeface="Tahoma" panose="020B0604030504040204" pitchFamily="34" charset="0"/>
                <a:ea typeface="Tahoma" panose="020B0604030504040204" pitchFamily="34" charset="0"/>
                <a:cs typeface="Tahoma" panose="020B0604030504040204" pitchFamily="34" charset="0"/>
                <a:sym typeface="FreightSansLFPro"/>
              </a:rPr>
              <a:t>প্রমাণ করা যায় না</a:t>
            </a:r>
          </a:p>
          <a:p>
            <a:pPr algn="ctr" defTabSz="841265" rtl="0">
              <a:lnSpc>
                <a:spcPct val="84600"/>
              </a:lnSpc>
              <a:spcBef>
                <a:spcPts val="2000"/>
              </a:spcBef>
              <a:defRPr sz="3400">
                <a:solidFill>
                  <a:srgbClr val="FFFFFF"/>
                </a:solidFill>
                <a:latin typeface="+mn-lt"/>
                <a:ea typeface="+mn-ea"/>
                <a:cs typeface="+mn-cs"/>
                <a:sym typeface="FreightSansLFPro Medium"/>
              </a:defRPr>
            </a:pPr>
            <a:r>
              <a:rPr lang="bn-IN" sz="3600">
                <a:latin typeface="Tahoma" panose="020B0604030504040204" pitchFamily="34" charset="0"/>
                <a:ea typeface="Tahoma" panose="020B0604030504040204" pitchFamily="34" charset="0"/>
                <a:cs typeface="Tahoma" panose="020B0604030504040204" pitchFamily="34" charset="0"/>
              </a:rPr>
              <a:t>এটি এই শহরের </a:t>
            </a:r>
            <a:br>
              <a:rPr lang="en-US" sz="3600">
                <a:latin typeface="Tahoma" panose="020B0604030504040204" pitchFamily="34" charset="0"/>
                <a:ea typeface="Tahoma" panose="020B0604030504040204" pitchFamily="34" charset="0"/>
                <a:cs typeface="Tahoma" panose="020B0604030504040204" pitchFamily="34" charset="0"/>
              </a:rPr>
            </a:br>
            <a:r>
              <a:rPr lang="bn-IN" sz="3600" b="1">
                <a:latin typeface="Tahoma" panose="020B0604030504040204" pitchFamily="34" charset="0"/>
                <a:ea typeface="Tahoma" panose="020B0604030504040204" pitchFamily="34" charset="0"/>
                <a:cs typeface="Tahoma" panose="020B0604030504040204" pitchFamily="34" charset="0"/>
              </a:rPr>
              <a:t>একমাত্র আপেল।</a:t>
            </a:r>
          </a:p>
        </p:txBody>
      </p:sp>
      <p:sp>
        <p:nvSpPr>
          <p:cNvPr id="5" name="TextBox 26">
            <a:extLst>
              <a:ext uri="{FF2B5EF4-FFF2-40B4-BE49-F238E27FC236}">
                <a16:creationId xmlns:a16="http://schemas.microsoft.com/office/drawing/2014/main" id="{23E10EAB-EE27-4E9F-A933-FDBDFB772EF6}"/>
              </a:ext>
            </a:extLst>
          </p:cNvPr>
          <p:cNvSpPr txBox="1"/>
          <p:nvPr/>
        </p:nvSpPr>
        <p:spPr>
          <a:xfrm>
            <a:off x="545383" y="1651017"/>
            <a:ext cx="5016505" cy="523216"/>
          </a:xfrm>
          <a:prstGeom prst="rect">
            <a:avLst/>
          </a:prstGeom>
          <a:noFill/>
          <a:ln w="12700" cap="flat">
            <a:noFill/>
            <a:miter lim="400000"/>
          </a:ln>
          <a:effectLst/>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45718" tIns="45718" rIns="45718" bIns="45718" numCol="1" anchor="t">
            <a:spAutoFit/>
          </a:bodyPr>
          <a:lstStyle>
            <a:lvl1pPr algn="ctr" defTabSz="914418">
              <a:defRPr sz="2600">
                <a:solidFill>
                  <a:srgbClr val="FFFFFF"/>
                </a:solidFill>
                <a:latin typeface="+mn-lt"/>
                <a:ea typeface="+mn-ea"/>
                <a:cs typeface="+mn-cs"/>
                <a:sym typeface="FreightSansLFPro Medium"/>
              </a:defRPr>
            </a:lvl1pPr>
          </a:lstStyle>
          <a:p>
            <a:pPr rtl="0"/>
            <a:r>
              <a:rPr lang="bn-IN" sz="2800">
                <a:latin typeface="Tahoma" panose="020B0604030504040204" pitchFamily="34" charset="0"/>
                <a:ea typeface="Tahoma" panose="020B0604030504040204" pitchFamily="34" charset="0"/>
                <a:cs typeface="Tahoma" panose="020B0604030504040204" pitchFamily="34" charset="0"/>
              </a:rPr>
              <a:t>মতামত</a:t>
            </a:r>
          </a:p>
        </p:txBody>
      </p:sp>
      <p:sp>
        <p:nvSpPr>
          <p:cNvPr id="4" name="Straight Connector 21">
            <a:extLst>
              <a:ext uri="{FF2B5EF4-FFF2-40B4-BE49-F238E27FC236}">
                <a16:creationId xmlns:a16="http://schemas.microsoft.com/office/drawing/2014/main" id="{2B264768-473D-4CFC-B165-5BB45CAA943E}"/>
              </a:ext>
            </a:extLst>
          </p:cNvPr>
          <p:cNvSpPr/>
          <p:nvPr/>
        </p:nvSpPr>
        <p:spPr>
          <a:xfrm>
            <a:off x="539748" y="2500908"/>
            <a:ext cx="5016505" cy="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lgn="ct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54344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9">
            <a:extLst>
              <a:ext uri="{FF2B5EF4-FFF2-40B4-BE49-F238E27FC236}">
                <a16:creationId xmlns:a16="http://schemas.microsoft.com/office/drawing/2014/main" id="{E028AB94-07F9-4727-BE55-0C854DF3C311}"/>
              </a:ext>
            </a:extLst>
          </p:cNvPr>
          <p:cNvSpPr/>
          <p:nvPr/>
        </p:nvSpPr>
        <p:spPr>
          <a:xfrm>
            <a:off x="0" y="0"/>
            <a:ext cx="6096001" cy="6858000"/>
          </a:xfrm>
          <a:prstGeom prst="rect">
            <a:avLst/>
          </a:prstGeom>
          <a:solidFill>
            <a:srgbClr val="16E7CF"/>
          </a:solidFill>
          <a:ln w="12700">
            <a:miter lim="400000"/>
          </a:ln>
        </p:spPr>
        <p:txBody>
          <a:bodyPr lIns="35717" tIns="35717" rIns="35717" bIns="35717" anchor="ctr"/>
          <a:lstStyle/>
          <a:p>
            <a:pPr algn="ctr" defTabSz="914418">
              <a:defRPr sz="3200">
                <a:solidFill>
                  <a:srgbClr val="FFFFFF"/>
                </a:solidFill>
                <a:latin typeface="+mj-lt"/>
                <a:ea typeface="+mj-ea"/>
                <a:cs typeface="+mj-cs"/>
                <a:sym typeface="FreightSansLFPro Medium"/>
              </a:defRPr>
            </a:pPr>
            <a:endParaRPr/>
          </a:p>
        </p:txBody>
      </p:sp>
      <p:pic>
        <p:nvPicPr>
          <p:cNvPr id="12" name="Picture Placeholder 5" descr="Picture Placeholder 5">
            <a:extLst>
              <a:ext uri="{FF2B5EF4-FFF2-40B4-BE49-F238E27FC236}">
                <a16:creationId xmlns:a16="http://schemas.microsoft.com/office/drawing/2014/main" id="{9902F000-EDA8-4CC3-8FAE-5096FA65986A}"/>
              </a:ext>
            </a:extLst>
          </p:cNvPr>
          <p:cNvPicPr>
            <a:picLocks noChangeAspect="1"/>
          </p:cNvPicPr>
          <p:nvPr/>
        </p:nvPicPr>
        <p:blipFill>
          <a:blip r:embed="rId3"/>
          <a:srcRect l="13082" t="3410" r="13080" b="3410"/>
          <a:stretch>
            <a:fillRect/>
          </a:stretch>
        </p:blipFill>
        <p:spPr>
          <a:xfrm>
            <a:off x="6096000" y="0"/>
            <a:ext cx="6096000" cy="685800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pic>
      <p:sp>
        <p:nvSpPr>
          <p:cNvPr id="4" name="This is a horse">
            <a:extLst>
              <a:ext uri="{FF2B5EF4-FFF2-40B4-BE49-F238E27FC236}">
                <a16:creationId xmlns:a16="http://schemas.microsoft.com/office/drawing/2014/main" id="{E69BE2B5-AC70-4111-9C48-84247AFF6644}"/>
              </a:ext>
            </a:extLst>
          </p:cNvPr>
          <p:cNvSpPr txBox="1"/>
          <p:nvPr/>
        </p:nvSpPr>
        <p:spPr>
          <a:xfrm>
            <a:off x="539749" y="3641306"/>
            <a:ext cx="5016503" cy="749652"/>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0" tIns="0" rIns="0" bIns="0" anchor="ctr">
            <a:normAutofit/>
          </a:bodyPr>
          <a:lstStyle/>
          <a:p>
            <a:pPr algn="ctr" defTabSz="841265" rtl="0">
              <a:lnSpc>
                <a:spcPct val="84600"/>
              </a:lnSpc>
              <a:spcBef>
                <a:spcPts val="2000"/>
              </a:spcBef>
              <a:defRPr sz="3400">
                <a:solidFill>
                  <a:srgbClr val="FFFFFF"/>
                </a:solidFill>
                <a:latin typeface="+mn-lt"/>
                <a:ea typeface="+mn-ea"/>
                <a:cs typeface="+mn-cs"/>
                <a:sym typeface="FreightSansLFPro Medium"/>
              </a:defRPr>
            </a:pPr>
            <a:r>
              <a:rPr lang="bn-IN" sz="3600" dirty="0">
                <a:latin typeface="Tahoma" panose="020B0604030504040204" pitchFamily="34" charset="0"/>
                <a:ea typeface="Tahoma" panose="020B0604030504040204" pitchFamily="34" charset="0"/>
                <a:cs typeface="Tahoma" panose="020B0604030504040204" pitchFamily="34" charset="0"/>
              </a:rPr>
              <a:t>এটি </a:t>
            </a:r>
            <a:r>
              <a:rPr lang="bn-IN" sz="3600" b="1" dirty="0">
                <a:latin typeface="Tahoma" panose="020B0604030504040204" pitchFamily="34" charset="0"/>
                <a:ea typeface="Tahoma" panose="020B0604030504040204" pitchFamily="34" charset="0"/>
                <a:cs typeface="Tahoma" panose="020B0604030504040204" pitchFamily="34" charset="0"/>
              </a:rPr>
              <a:t>একটি কমলা লেবু।</a:t>
            </a:r>
          </a:p>
        </p:txBody>
      </p:sp>
      <p:sp>
        <p:nvSpPr>
          <p:cNvPr id="6" name="TextBox 26">
            <a:extLst>
              <a:ext uri="{FF2B5EF4-FFF2-40B4-BE49-F238E27FC236}">
                <a16:creationId xmlns:a16="http://schemas.microsoft.com/office/drawing/2014/main" id="{4ECBE919-4348-4C0C-89D1-5BA758CE631C}"/>
              </a:ext>
            </a:extLst>
          </p:cNvPr>
          <p:cNvSpPr txBox="1"/>
          <p:nvPr/>
        </p:nvSpPr>
        <p:spPr>
          <a:xfrm>
            <a:off x="539748" y="2579109"/>
            <a:ext cx="5016505" cy="523216"/>
          </a:xfrm>
          <a:prstGeom prst="rect">
            <a:avLst/>
          </a:prstGeom>
          <a:noFill/>
          <a:ln w="12700" cap="flat">
            <a:noFill/>
            <a:miter lim="400000"/>
          </a:ln>
          <a:effectLst/>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45718" tIns="45718" rIns="45718" bIns="45718" numCol="1" anchor="t">
            <a:spAutoFit/>
          </a:bodyPr>
          <a:lstStyle>
            <a:lvl1pPr algn="ctr" defTabSz="914418">
              <a:defRPr sz="2600">
                <a:solidFill>
                  <a:srgbClr val="FFFFFF"/>
                </a:solidFill>
                <a:latin typeface="+mn-lt"/>
                <a:ea typeface="+mn-ea"/>
                <a:cs typeface="+mn-cs"/>
                <a:sym typeface="FreightSansLFPro Medium"/>
              </a:defRPr>
            </a:lvl1pPr>
          </a:lstStyle>
          <a:p>
            <a:r>
              <a:rPr lang="bn-IN" sz="2800" dirty="0">
                <a:latin typeface="Tahoma" panose="020B0604030504040204" pitchFamily="34" charset="0"/>
                <a:ea typeface="Tahoma" panose="020B0604030504040204" pitchFamily="34" charset="0"/>
                <a:cs typeface="Tahoma" panose="020B0604030504040204" pitchFamily="34" charset="0"/>
              </a:rPr>
              <a:t>ভুয়া খবর</a:t>
            </a:r>
          </a:p>
        </p:txBody>
      </p:sp>
      <p:sp>
        <p:nvSpPr>
          <p:cNvPr id="8" name="Straight Connector 21">
            <a:extLst>
              <a:ext uri="{FF2B5EF4-FFF2-40B4-BE49-F238E27FC236}">
                <a16:creationId xmlns:a16="http://schemas.microsoft.com/office/drawing/2014/main" id="{0C0F2B69-D9E1-4330-BC0D-172FF5D4DDEF}"/>
              </a:ext>
            </a:extLst>
          </p:cNvPr>
          <p:cNvSpPr/>
          <p:nvPr/>
        </p:nvSpPr>
        <p:spPr>
          <a:xfrm>
            <a:off x="539748" y="3429000"/>
            <a:ext cx="5016505" cy="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lgn="ctr"/>
            <a:endParaRPr>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A81E468-56AC-4E80-9497-6238455CED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Tree>
    <p:extLst>
      <p:ext uri="{BB962C8B-B14F-4D97-AF65-F5344CB8AC3E}">
        <p14:creationId xmlns:p14="http://schemas.microsoft.com/office/powerpoint/2010/main" val="304905331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97">
            <a:extLst>
              <a:ext uri="{FF2B5EF4-FFF2-40B4-BE49-F238E27FC236}">
                <a16:creationId xmlns:a16="http://schemas.microsoft.com/office/drawing/2014/main" id="{3A91DE45-BD5E-4324-912C-D3AE28C914E6}"/>
              </a:ext>
            </a:extLst>
          </p:cNvPr>
          <p:cNvSpPr txBox="1"/>
          <p:nvPr/>
        </p:nvSpPr>
        <p:spPr>
          <a:xfrm>
            <a:off x="847574" y="3439689"/>
            <a:ext cx="4400853" cy="155353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121899" tIns="121899" rIns="121899" bIns="121899" anchor="ctr">
            <a:normAutofit lnSpcReduction="10000"/>
          </a:bodyPr>
          <a:lstStyle>
            <a:lvl1pPr algn="ctr" defTabSz="1072918">
              <a:lnSpc>
                <a:spcPct val="84600"/>
              </a:lnSpc>
              <a:spcBef>
                <a:spcPts val="2600"/>
              </a:spcBef>
              <a:defRPr sz="5600" b="1">
                <a:solidFill>
                  <a:srgbClr val="FFFFFF"/>
                </a:solidFill>
                <a:latin typeface="FreightSansLFPro"/>
                <a:ea typeface="FreightSansLFPro"/>
                <a:cs typeface="FreightSansLFPro"/>
                <a:sym typeface="FreightSansLFPro"/>
              </a:defRPr>
            </a:lvl1pPr>
          </a:lstStyle>
          <a:p>
            <a:r>
              <a:rPr lang="bn-IN" sz="3600" dirty="0">
                <a:latin typeface="Tahoma" panose="020B0604030504040204" pitchFamily="34" charset="0"/>
                <a:ea typeface="Tahoma" panose="020B0604030504040204" pitchFamily="34" charset="0"/>
                <a:cs typeface="Tahoma" panose="020B0604030504040204" pitchFamily="34" charset="0"/>
                <a:sym typeface="FreightSansLFPro Medium"/>
              </a:rPr>
              <a:t>এটা উপস্থাপন করার উপায়গুলো কি কি ?</a:t>
            </a:r>
          </a:p>
        </p:txBody>
      </p:sp>
      <p:sp>
        <p:nvSpPr>
          <p:cNvPr id="5" name="TextBox 26">
            <a:extLst>
              <a:ext uri="{FF2B5EF4-FFF2-40B4-BE49-F238E27FC236}">
                <a16:creationId xmlns:a16="http://schemas.microsoft.com/office/drawing/2014/main" id="{DDE70672-E8B4-42DB-A5AA-DCA33F8A2FAE}"/>
              </a:ext>
            </a:extLst>
          </p:cNvPr>
          <p:cNvSpPr txBox="1"/>
          <p:nvPr/>
        </p:nvSpPr>
        <p:spPr>
          <a:xfrm>
            <a:off x="539748" y="2644897"/>
            <a:ext cx="5016505" cy="523216"/>
          </a:xfrm>
          <a:prstGeom prst="rect">
            <a:avLst/>
          </a:prstGeom>
          <a:noFill/>
          <a:ln w="12700" cap="flat">
            <a:noFill/>
            <a:miter lim="400000"/>
          </a:ln>
          <a:effectLst/>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45718" tIns="45718" rIns="45718" bIns="45718" numCol="1" anchor="t">
            <a:spAutoFit/>
          </a:bodyPr>
          <a:lstStyle>
            <a:lvl1pPr algn="ctr" defTabSz="914418">
              <a:defRPr sz="2600">
                <a:solidFill>
                  <a:srgbClr val="FFFFFF"/>
                </a:solidFill>
                <a:latin typeface="+mn-lt"/>
                <a:ea typeface="+mn-ea"/>
                <a:cs typeface="+mn-cs"/>
                <a:sym typeface="FreightSansLFPro Medium"/>
              </a:defRPr>
            </a:lvl1pPr>
          </a:lstStyle>
          <a:p>
            <a:pPr rtl="0"/>
            <a:r>
              <a:rPr lang="bn-IN" sz="2800" dirty="0">
                <a:latin typeface="Tahoma" panose="020B0604030504040204" pitchFamily="34" charset="0"/>
                <a:ea typeface="Tahoma" panose="020B0604030504040204" pitchFamily="34" charset="0"/>
                <a:cs typeface="Tahoma" panose="020B0604030504040204" pitchFamily="34" charset="0"/>
              </a:rPr>
              <a:t>ভুল তথ্য</a:t>
            </a:r>
          </a:p>
        </p:txBody>
      </p:sp>
      <p:sp>
        <p:nvSpPr>
          <p:cNvPr id="8" name="Straight Connector 21">
            <a:extLst>
              <a:ext uri="{FF2B5EF4-FFF2-40B4-BE49-F238E27FC236}">
                <a16:creationId xmlns:a16="http://schemas.microsoft.com/office/drawing/2014/main" id="{1121A2D5-06AA-460C-AC5F-F9C3411DFA51}"/>
              </a:ext>
            </a:extLst>
          </p:cNvPr>
          <p:cNvSpPr/>
          <p:nvPr/>
        </p:nvSpPr>
        <p:spPr>
          <a:xfrm>
            <a:off x="539748" y="3418311"/>
            <a:ext cx="5016505" cy="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lgn="ct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04736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is is a horse">
            <a:extLst>
              <a:ext uri="{FF2B5EF4-FFF2-40B4-BE49-F238E27FC236}">
                <a16:creationId xmlns:a16="http://schemas.microsoft.com/office/drawing/2014/main" id="{82676AC8-11E1-4503-B9B1-7F9998C8F2E0}"/>
              </a:ext>
            </a:extLst>
          </p:cNvPr>
          <p:cNvSpPr txBox="1"/>
          <p:nvPr/>
        </p:nvSpPr>
        <p:spPr>
          <a:xfrm>
            <a:off x="539749" y="3561734"/>
            <a:ext cx="5016503" cy="870527"/>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pPr rtl="0"/>
            <a:r>
              <a:rPr lang="bn-IN" sz="3600" b="1">
                <a:latin typeface="Tahoma" panose="020B0604030504040204" pitchFamily="34" charset="0"/>
                <a:ea typeface="Tahoma" panose="020B0604030504040204" pitchFamily="34" charset="0"/>
                <a:cs typeface="Tahoma" panose="020B0604030504040204" pitchFamily="34" charset="0"/>
              </a:rPr>
              <a:t>সংবাদ</a:t>
            </a:r>
          </a:p>
        </p:txBody>
      </p:sp>
      <p:sp>
        <p:nvSpPr>
          <p:cNvPr id="6" name="TextBox 26">
            <a:extLst>
              <a:ext uri="{FF2B5EF4-FFF2-40B4-BE49-F238E27FC236}">
                <a16:creationId xmlns:a16="http://schemas.microsoft.com/office/drawing/2014/main" id="{AA0C958E-C126-4ED8-B89F-524C7454F66C}"/>
              </a:ext>
            </a:extLst>
          </p:cNvPr>
          <p:cNvSpPr txBox="1"/>
          <p:nvPr/>
        </p:nvSpPr>
        <p:spPr>
          <a:xfrm>
            <a:off x="539748" y="2652645"/>
            <a:ext cx="5016505" cy="523216"/>
          </a:xfrm>
          <a:prstGeom prst="rect">
            <a:avLst/>
          </a:prstGeom>
          <a:noFill/>
          <a:ln w="12700" cap="flat">
            <a:noFill/>
            <a:miter lim="400000"/>
          </a:ln>
          <a:effectLst/>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45718" tIns="45718" rIns="45718" bIns="45718" numCol="1" anchor="t">
            <a:spAutoFit/>
          </a:bodyPr>
          <a:lstStyle>
            <a:lvl1pPr algn="ctr" defTabSz="914418">
              <a:defRPr sz="2600">
                <a:solidFill>
                  <a:srgbClr val="FFFFFF"/>
                </a:solidFill>
                <a:latin typeface="+mn-lt"/>
                <a:ea typeface="+mn-ea"/>
                <a:cs typeface="+mn-cs"/>
                <a:sym typeface="FreightSansLFPro Medium"/>
              </a:defRPr>
            </a:lvl1pPr>
          </a:lstStyle>
          <a:p>
            <a:pPr rtl="0"/>
            <a:r>
              <a:rPr lang="bn-IN" sz="2800">
                <a:latin typeface="Tahoma" panose="020B0604030504040204" pitchFamily="34" charset="0"/>
                <a:ea typeface="Tahoma" panose="020B0604030504040204" pitchFamily="34" charset="0"/>
                <a:cs typeface="Tahoma" panose="020B0604030504040204" pitchFamily="34" charset="0"/>
              </a:rPr>
              <a:t>ভুল তথ্য</a:t>
            </a:r>
          </a:p>
        </p:txBody>
      </p:sp>
      <p:sp>
        <p:nvSpPr>
          <p:cNvPr id="2" name="Straight Connector 21">
            <a:extLst>
              <a:ext uri="{FF2B5EF4-FFF2-40B4-BE49-F238E27FC236}">
                <a16:creationId xmlns:a16="http://schemas.microsoft.com/office/drawing/2014/main" id="{4F2B35E5-A1DB-4A1F-B459-A3EE4A8F6D3D}"/>
              </a:ext>
            </a:extLst>
          </p:cNvPr>
          <p:cNvSpPr/>
          <p:nvPr/>
        </p:nvSpPr>
        <p:spPr>
          <a:xfrm>
            <a:off x="539748" y="3418311"/>
            <a:ext cx="5016505" cy="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lgn="ctr"/>
            <a:endParaRPr>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521BA2F-E83F-4136-89B5-6CF7A46C4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Tree>
    <p:extLst>
      <p:ext uri="{BB962C8B-B14F-4D97-AF65-F5344CB8AC3E}">
        <p14:creationId xmlns:p14="http://schemas.microsoft.com/office/powerpoint/2010/main" val="261817857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6B24F210-36D5-4EE6-B1F0-E1D80EDF7444}"/>
              </a:ext>
            </a:extLst>
          </p:cNvPr>
          <p:cNvSpPr txBox="1"/>
          <p:nvPr/>
        </p:nvSpPr>
        <p:spPr>
          <a:xfrm>
            <a:off x="539749" y="3447807"/>
            <a:ext cx="5016503" cy="2150579"/>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0" tIns="0" rIns="0" bIns="0" anchor="ctr">
            <a:normAutofit/>
          </a:bodyPr>
          <a:lstStyle/>
          <a:p>
            <a:pPr algn="ctr" defTabSz="1219224" rtl="0">
              <a:lnSpc>
                <a:spcPct val="94000"/>
              </a:lnSpc>
              <a:spcBef>
                <a:spcPts val="3000"/>
              </a:spcBef>
              <a:defRPr sz="5000">
                <a:solidFill>
                  <a:srgbClr val="FFFFFF"/>
                </a:solidFill>
                <a:latin typeface="+mn-lt"/>
                <a:ea typeface="+mn-ea"/>
                <a:cs typeface="+mn-cs"/>
                <a:sym typeface="FreightSansLFPro Medium"/>
              </a:defRPr>
            </a:pPr>
            <a:r>
              <a:rPr lang="as-IN" sz="3600" b="1" dirty="0">
                <a:solidFill>
                  <a:srgbClr val="FFFFFF"/>
                </a:solidFill>
                <a:latin typeface="Tahoma" panose="020B0604030504040204" pitchFamily="34" charset="0"/>
                <a:ea typeface="Tahoma" panose="020B0604030504040204" pitchFamily="34" charset="0"/>
                <a:cs typeface="Tahoma" panose="020B0604030504040204" pitchFamily="34" charset="0"/>
                <a:sym typeface="FreightSansLFPro"/>
              </a:rPr>
              <a:t>পণ্যের</a:t>
            </a:r>
            <a:r>
              <a:rPr lang="en-US" sz="3600" b="1" dirty="0">
                <a:solidFill>
                  <a:srgbClr val="FFFFFF"/>
                </a:solidFill>
                <a:latin typeface="Tahoma" panose="020B0604030504040204" pitchFamily="34" charset="0"/>
                <a:ea typeface="Tahoma" panose="020B0604030504040204" pitchFamily="34" charset="0"/>
                <a:cs typeface="Tahoma" panose="020B0604030504040204" pitchFamily="34" charset="0"/>
                <a:sym typeface="FreightSansLFPro"/>
              </a:rPr>
              <a:t> </a:t>
            </a:r>
            <a:r>
              <a:rPr lang="bn-IN" sz="3600" b="1" dirty="0">
                <a:solidFill>
                  <a:srgbClr val="FFFFFF"/>
                </a:solidFill>
                <a:latin typeface="Tahoma" panose="020B0604030504040204" pitchFamily="34" charset="0"/>
                <a:ea typeface="Tahoma" panose="020B0604030504040204" pitchFamily="34" charset="0"/>
                <a:cs typeface="Tahoma" panose="020B0604030504040204" pitchFamily="34" charset="0"/>
                <a:sym typeface="FreightSansLFPro"/>
              </a:rPr>
              <a:t>তথ্য</a:t>
            </a:r>
            <a:br>
              <a:rPr lang="en-US" sz="3600" b="1" dirty="0">
                <a:solidFill>
                  <a:srgbClr val="FFFFFF"/>
                </a:solidFill>
                <a:latin typeface="Tahoma" panose="020B0604030504040204" pitchFamily="34" charset="0"/>
                <a:ea typeface="Tahoma" panose="020B0604030504040204" pitchFamily="34" charset="0"/>
                <a:cs typeface="Tahoma" panose="020B0604030504040204" pitchFamily="34" charset="0"/>
                <a:sym typeface="FreightSansLFPro"/>
              </a:rPr>
            </a:br>
            <a:r>
              <a:rPr lang="bn-IN" sz="3600" b="1" dirty="0">
                <a:solidFill>
                  <a:srgbClr val="FFFFFF"/>
                </a:solidFill>
                <a:latin typeface="Tahoma" panose="020B0604030504040204" pitchFamily="34" charset="0"/>
                <a:ea typeface="Tahoma" panose="020B0604030504040204" pitchFamily="34" charset="0"/>
                <a:cs typeface="Tahoma" panose="020B0604030504040204" pitchFamily="34" charset="0"/>
                <a:sym typeface="FreightSansLFPro"/>
              </a:rPr>
              <a:t> এবং বিজ্ঞাপন</a:t>
            </a:r>
          </a:p>
        </p:txBody>
      </p:sp>
      <p:sp>
        <p:nvSpPr>
          <p:cNvPr id="5" name="TextBox 26">
            <a:extLst>
              <a:ext uri="{FF2B5EF4-FFF2-40B4-BE49-F238E27FC236}">
                <a16:creationId xmlns:a16="http://schemas.microsoft.com/office/drawing/2014/main" id="{A184ABFF-AEE1-4D82-9664-EC1710BDF1C9}"/>
              </a:ext>
            </a:extLst>
          </p:cNvPr>
          <p:cNvSpPr txBox="1"/>
          <p:nvPr/>
        </p:nvSpPr>
        <p:spPr>
          <a:xfrm>
            <a:off x="539748" y="2645140"/>
            <a:ext cx="5016505" cy="523216"/>
          </a:xfrm>
          <a:prstGeom prst="rect">
            <a:avLst/>
          </a:prstGeom>
          <a:noFill/>
          <a:ln w="12700" cap="flat">
            <a:noFill/>
            <a:miter lim="400000"/>
          </a:ln>
          <a:effectLst/>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45718" tIns="45718" rIns="45718" bIns="45718" numCol="1" anchor="t">
            <a:spAutoFit/>
          </a:bodyPr>
          <a:lstStyle>
            <a:lvl1pPr algn="ctr" defTabSz="914418">
              <a:defRPr sz="2600">
                <a:solidFill>
                  <a:srgbClr val="FFFFFF"/>
                </a:solidFill>
                <a:latin typeface="+mn-lt"/>
                <a:ea typeface="+mn-ea"/>
                <a:cs typeface="+mn-cs"/>
                <a:sym typeface="FreightSansLFPro Medium"/>
              </a:defRPr>
            </a:lvl1pPr>
          </a:lstStyle>
          <a:p>
            <a:pPr rtl="0"/>
            <a:r>
              <a:rPr lang="bn-IN" sz="2800">
                <a:latin typeface="Tahoma" panose="020B0604030504040204" pitchFamily="34" charset="0"/>
                <a:ea typeface="Tahoma" panose="020B0604030504040204" pitchFamily="34" charset="0"/>
                <a:cs typeface="Tahoma" panose="020B0604030504040204" pitchFamily="34" charset="0"/>
              </a:rPr>
              <a:t>ভুল তথ্য</a:t>
            </a:r>
          </a:p>
        </p:txBody>
      </p:sp>
      <p:sp>
        <p:nvSpPr>
          <p:cNvPr id="3" name="Straight Connector 21">
            <a:extLst>
              <a:ext uri="{FF2B5EF4-FFF2-40B4-BE49-F238E27FC236}">
                <a16:creationId xmlns:a16="http://schemas.microsoft.com/office/drawing/2014/main" id="{74F4B785-B0A9-484F-B454-72CB8FFA1444}"/>
              </a:ext>
            </a:extLst>
          </p:cNvPr>
          <p:cNvSpPr/>
          <p:nvPr/>
        </p:nvSpPr>
        <p:spPr>
          <a:xfrm>
            <a:off x="539748" y="3418311"/>
            <a:ext cx="5016505" cy="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lgn="ct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26996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8DCC1-5FB3-4876-BB68-8E78E25106C4}"/>
              </a:ext>
            </a:extLst>
          </p:cNvPr>
          <p:cNvSpPr/>
          <p:nvPr/>
        </p:nvSpPr>
        <p:spPr>
          <a:xfrm>
            <a:off x="0" y="0"/>
            <a:ext cx="12192000" cy="6858000"/>
          </a:xfrm>
          <a:prstGeom prst="rect">
            <a:avLst/>
          </a:prstGeom>
          <a:solidFill>
            <a:srgbClr val="8872B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2" name="Juan has just recently joined Facebook and today, we will be helping him out.">
            <a:extLst>
              <a:ext uri="{FF2B5EF4-FFF2-40B4-BE49-F238E27FC236}">
                <a16:creationId xmlns:a16="http://schemas.microsoft.com/office/drawing/2014/main" id="{146219B1-3FAE-4648-A65B-DE4119E2652E}"/>
              </a:ext>
            </a:extLst>
          </p:cNvPr>
          <p:cNvSpPr txBox="1"/>
          <p:nvPr/>
        </p:nvSpPr>
        <p:spPr>
          <a:xfrm>
            <a:off x="912216" y="1678009"/>
            <a:ext cx="7575467" cy="4811891"/>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35717" tIns="35717" rIns="35717" bIns="35717" anchor="ctr">
            <a:spAutoFit/>
          </a:bodyPr>
          <a:lstStyle>
            <a:lvl1pPr defTabSz="228600">
              <a:tabLst>
                <a:tab pos="457200" algn="l"/>
                <a:tab pos="914400" algn="l"/>
                <a:tab pos="1371600" algn="l"/>
              </a:tabLst>
              <a:defRPr sz="8000" b="1">
                <a:solidFill>
                  <a:srgbClr val="FFFFFF"/>
                </a:solidFill>
                <a:uFill>
                  <a:solidFill>
                    <a:srgbClr val="000000"/>
                  </a:solidFill>
                </a:uFill>
                <a:latin typeface="FreightSansLFPro"/>
                <a:ea typeface="FreightSansLFPro"/>
                <a:cs typeface="FreightSansLFPro"/>
                <a:sym typeface="FreightSansLFPro"/>
              </a:defRPr>
            </a:lvl1pPr>
          </a:lstStyle>
          <a:p>
            <a:endParaRPr lang="en-GB" sz="2800" b="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rtl="0"/>
            <a:r>
              <a:rPr lang="bn-IN" sz="2800" dirty="0">
                <a:solidFill>
                  <a:schemeClr val="bg1"/>
                </a:solidFill>
                <a:latin typeface="Tahoma" panose="020B0604030504040204" pitchFamily="34" charset="0"/>
                <a:ea typeface="Tahoma" panose="020B0604030504040204" pitchFamily="34" charset="0"/>
                <a:cs typeface="Tahoma" panose="020B0604030504040204" pitchFamily="34" charset="0"/>
              </a:rPr>
              <a:t>রাহুল সম্প্রতি ফেসবুকে যোগ দিয়েছেন এবং আজ আমরা তাকে সাহায্য করব</a:t>
            </a:r>
            <a:br>
              <a:rPr lang="en-NZ" sz="2800" b="0"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sz="2800" b="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rtl="0"/>
            <a:r>
              <a:rPr lang="bn-IN" sz="2800" b="0" dirty="0">
                <a:solidFill>
                  <a:schemeClr val="bg1"/>
                </a:solidFill>
                <a:latin typeface="Tahoma" panose="020B0604030504040204" pitchFamily="34" charset="0"/>
                <a:ea typeface="Tahoma" panose="020B0604030504040204" pitchFamily="34" charset="0"/>
                <a:cs typeface="Tahoma" panose="020B0604030504040204" pitchFamily="34" charset="0"/>
              </a:rPr>
              <a:t>রাহুল অনলাইনের বিভিন্ন ধরণের তথ্যের মধ্যে পার্থক্য করতে বেশ কষ্টের মাঝে রয়েছে।</a:t>
            </a:r>
            <a:br>
              <a:rPr lang="en-US" sz="2800" b="0"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US" sz="2800" b="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bn-IN" sz="2800" dirty="0">
                <a:solidFill>
                  <a:schemeClr val="bg1"/>
                </a:solidFill>
                <a:latin typeface="Tahoma" panose="020B0604030504040204" pitchFamily="34" charset="0"/>
                <a:ea typeface="Tahoma" panose="020B0604030504040204" pitchFamily="34" charset="0"/>
                <a:cs typeface="Tahoma" panose="020B0604030504040204" pitchFamily="34" charset="0"/>
              </a:rPr>
              <a:t>রাহুলকে সাহায্য করার জন্য এটি আমাদের</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bn-IN" sz="2800" dirty="0">
                <a:solidFill>
                  <a:schemeClr val="bg1"/>
                </a:solidFill>
                <a:latin typeface="Tahoma" panose="020B0604030504040204" pitchFamily="34" charset="0"/>
                <a:ea typeface="Tahoma" panose="020B0604030504040204" pitchFamily="34" charset="0"/>
                <a:cs typeface="Tahoma" panose="020B0604030504040204" pitchFamily="34" charset="0"/>
              </a:rPr>
              <a:t>প্রথম সুযোগ</a:t>
            </a:r>
          </a:p>
          <a:p>
            <a:endParaRPr lang="en-US" sz="2800" b="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sz="2800" b="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Meet Juan.">
            <a:extLst>
              <a:ext uri="{FF2B5EF4-FFF2-40B4-BE49-F238E27FC236}">
                <a16:creationId xmlns:a16="http://schemas.microsoft.com/office/drawing/2014/main" id="{FBE9D5F3-25E7-4546-A1F4-54F51FB723A4}"/>
              </a:ext>
            </a:extLst>
          </p:cNvPr>
          <p:cNvSpPr txBox="1"/>
          <p:nvPr/>
        </p:nvSpPr>
        <p:spPr>
          <a:xfrm>
            <a:off x="874302" y="885608"/>
            <a:ext cx="11632984" cy="379908"/>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35717" tIns="35717" rIns="35717" bIns="35717" anchor="ctr">
            <a:spAutoFit/>
          </a:bodyPr>
          <a:lstStyle>
            <a:lvl1pPr defTabSz="228600">
              <a:tabLst>
                <a:tab pos="457200" algn="l"/>
                <a:tab pos="914400" algn="l"/>
                <a:tab pos="1371600" algn="l"/>
              </a:tabLst>
              <a:defRPr sz="10000" b="1">
                <a:solidFill>
                  <a:srgbClr val="FFFFFF"/>
                </a:solidFill>
                <a:uFill>
                  <a:solidFill>
                    <a:srgbClr val="000000"/>
                  </a:solidFill>
                </a:uFill>
                <a:latin typeface="FreightSansLFPro"/>
                <a:ea typeface="FreightSansLFPro"/>
                <a:cs typeface="FreightSansLFPro"/>
                <a:sym typeface="FreightSansLFPro"/>
              </a:defRPr>
            </a:lvl1pPr>
          </a:lstStyle>
          <a:p>
            <a:endParaRPr sz="2000" b="0">
              <a:solidFill>
                <a:schemeClr val="tx1"/>
              </a:solidFill>
              <a:latin typeface="Arial" panose="020B0604020202020204" pitchFamily="34" charset="0"/>
              <a:cs typeface="Arial" panose="020B0604020202020204" pitchFamily="34" charset="0"/>
            </a:endParaRPr>
          </a:p>
        </p:txBody>
      </p:sp>
      <p:sp>
        <p:nvSpPr>
          <p:cNvPr id="4" name="Juan has been having a hard time distinguishing between different kinds of info he sees online - and finding out which ones he can trust!">
            <a:extLst>
              <a:ext uri="{FF2B5EF4-FFF2-40B4-BE49-F238E27FC236}">
                <a16:creationId xmlns:a16="http://schemas.microsoft.com/office/drawing/2014/main" id="{9C0EC17C-BF1C-4A32-BB2F-89A873A7A31C}"/>
              </a:ext>
            </a:extLst>
          </p:cNvPr>
          <p:cNvSpPr txBox="1"/>
          <p:nvPr/>
        </p:nvSpPr>
        <p:spPr>
          <a:xfrm>
            <a:off x="874302" y="3972139"/>
            <a:ext cx="9368684" cy="379908"/>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35717" tIns="35717" rIns="35717" bIns="35717" anchor="ctr">
            <a:spAutoFit/>
          </a:bodyPr>
          <a:lstStyle>
            <a:lvl1pPr defTabSz="228600">
              <a:tabLst>
                <a:tab pos="457200" algn="l"/>
                <a:tab pos="914400" algn="l"/>
                <a:tab pos="1371600" algn="l"/>
              </a:tabLst>
              <a:defRPr sz="6000" b="1">
                <a:solidFill>
                  <a:srgbClr val="FFFFFF"/>
                </a:solidFill>
                <a:uFill>
                  <a:solidFill>
                    <a:srgbClr val="000000"/>
                  </a:solidFill>
                </a:uFill>
                <a:latin typeface="FreightSansLFPro"/>
                <a:ea typeface="FreightSansLFPro"/>
                <a:cs typeface="FreightSansLFPro"/>
                <a:sym typeface="FreightSansLFPro"/>
              </a:defRPr>
            </a:lvl1pPr>
          </a:lstStyle>
          <a:p>
            <a:endParaRPr sz="2000" b="0">
              <a:solidFill>
                <a:schemeClr val="tx1"/>
              </a:solidFill>
              <a:latin typeface="Arial" panose="020B0604020202020204" pitchFamily="34" charset="0"/>
              <a:cs typeface="Arial" panose="020B0604020202020204" pitchFamily="34" charset="0"/>
            </a:endParaRPr>
          </a:p>
        </p:txBody>
      </p:sp>
      <p:sp>
        <p:nvSpPr>
          <p:cNvPr id="5" name="Here, comes our first chance to help Juan. We will go through his news feed and we will encounter different types of information.">
            <a:extLst>
              <a:ext uri="{FF2B5EF4-FFF2-40B4-BE49-F238E27FC236}">
                <a16:creationId xmlns:a16="http://schemas.microsoft.com/office/drawing/2014/main" id="{B993E0C6-5A2D-47F9-8730-A357104A81F6}"/>
              </a:ext>
            </a:extLst>
          </p:cNvPr>
          <p:cNvSpPr txBox="1"/>
          <p:nvPr/>
        </p:nvSpPr>
        <p:spPr>
          <a:xfrm>
            <a:off x="738606" y="5061482"/>
            <a:ext cx="7711163" cy="503019"/>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35717" tIns="35717" rIns="35717" bIns="35717" anchor="ctr">
            <a:spAutoFit/>
          </a:bodyPr>
          <a:lstStyle>
            <a:lvl1pPr defTabSz="228600">
              <a:tabLst>
                <a:tab pos="457200" algn="l"/>
                <a:tab pos="914400" algn="l"/>
                <a:tab pos="1371600" algn="l"/>
              </a:tabLst>
              <a:defRPr sz="6000" b="1">
                <a:solidFill>
                  <a:srgbClr val="FFFFFF"/>
                </a:solidFill>
                <a:uFill>
                  <a:solidFill>
                    <a:srgbClr val="000000"/>
                  </a:solidFill>
                </a:uFill>
                <a:latin typeface="FreightSansLFPro"/>
                <a:ea typeface="FreightSansLFPro"/>
                <a:cs typeface="FreightSansLFPro"/>
                <a:sym typeface="FreightSansLFPro"/>
              </a:defRPr>
            </a:lvl1pPr>
          </a:lstStyle>
          <a:p>
            <a:endParaRPr sz="2800" b="0">
              <a:solidFill>
                <a:schemeClr val="tx1"/>
              </a:solidFill>
              <a:latin typeface="Arial" panose="020B0604020202020204" pitchFamily="34" charset="0"/>
              <a:cs typeface="Arial" panose="020B0604020202020204" pitchFamily="34" charset="0"/>
            </a:endParaRPr>
          </a:p>
        </p:txBody>
      </p:sp>
      <p:sp>
        <p:nvSpPr>
          <p:cNvPr id="7" name="Zoe actually has no Facebook.">
            <a:extLst>
              <a:ext uri="{FF2B5EF4-FFF2-40B4-BE49-F238E27FC236}">
                <a16:creationId xmlns:a16="http://schemas.microsoft.com/office/drawing/2014/main" id="{355E2F55-2ADB-48C0-9D79-0FA79897F9F8}"/>
              </a:ext>
            </a:extLst>
          </p:cNvPr>
          <p:cNvSpPr txBox="1"/>
          <p:nvPr/>
        </p:nvSpPr>
        <p:spPr>
          <a:xfrm>
            <a:off x="912217" y="675385"/>
            <a:ext cx="10508244" cy="687683"/>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35716" tIns="35716" rIns="35716" bIns="35716" anchor="ctr">
            <a:spAutoFit/>
          </a:bodyPr>
          <a:lstStyle>
            <a:lvl1pPr defTabSz="228600">
              <a:tabLst>
                <a:tab pos="457200" algn="l"/>
                <a:tab pos="914400" algn="l"/>
                <a:tab pos="1371600" algn="l"/>
              </a:tabLst>
              <a:defRPr sz="8000" b="1">
                <a:solidFill>
                  <a:srgbClr val="FFFFFF"/>
                </a:solidFill>
                <a:uFill>
                  <a:solidFill>
                    <a:srgbClr val="000000"/>
                  </a:solidFill>
                </a:uFill>
                <a:latin typeface="FreightSansLFPro"/>
                <a:ea typeface="FreightSansLFPro"/>
                <a:cs typeface="FreightSansLFPro"/>
                <a:sym typeface="FreightSansLFPro"/>
              </a:defRPr>
            </a:lvl1pPr>
          </a:lstStyle>
          <a:p>
            <a:pPr rtl="0"/>
            <a:r>
              <a:rPr lang="bn-IN" sz="4000" dirty="0">
                <a:solidFill>
                  <a:schemeClr val="bg1"/>
                </a:solidFill>
                <a:latin typeface="Tahoma" panose="020B0604030504040204" pitchFamily="34" charset="0"/>
                <a:ea typeface="Tahoma" panose="020B0604030504040204" pitchFamily="34" charset="0"/>
                <a:cs typeface="Tahoma" panose="020B0604030504040204" pitchFamily="34" charset="0"/>
              </a:rPr>
              <a:t>তিনি হচ্ছেন </a:t>
            </a:r>
            <a:r>
              <a:rPr lang="bn-IN" sz="4000" b="0" dirty="0">
                <a:solidFill>
                  <a:schemeClr val="bg1"/>
                </a:solidFill>
                <a:latin typeface="Tahoma" panose="020B0604030504040204" pitchFamily="34" charset="0"/>
                <a:ea typeface="Tahoma" panose="020B0604030504040204" pitchFamily="34" charset="0"/>
                <a:cs typeface="Tahoma" panose="020B0604030504040204" pitchFamily="34" charset="0"/>
              </a:rPr>
              <a:t>রাহুল</a:t>
            </a:r>
          </a:p>
        </p:txBody>
      </p:sp>
      <p:pic>
        <p:nvPicPr>
          <p:cNvPr id="10" name="Graphic 9">
            <a:extLst>
              <a:ext uri="{FF2B5EF4-FFF2-40B4-BE49-F238E27FC236}">
                <a16:creationId xmlns:a16="http://schemas.microsoft.com/office/drawing/2014/main" id="{C4E0D3D9-AED7-4C41-8DDD-654CAB43B3E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37258"/>
          <a:stretch/>
        </p:blipFill>
        <p:spPr>
          <a:xfrm>
            <a:off x="8001952" y="733208"/>
            <a:ext cx="3717608" cy="6124792"/>
          </a:xfrm>
          <a:prstGeom prst="rect">
            <a:avLst/>
          </a:prstGeom>
        </p:spPr>
      </p:pic>
      <p:pic>
        <p:nvPicPr>
          <p:cNvPr id="15" name="Picture 14">
            <a:extLst>
              <a:ext uri="{FF2B5EF4-FFF2-40B4-BE49-F238E27FC236}">
                <a16:creationId xmlns:a16="http://schemas.microsoft.com/office/drawing/2014/main" id="{1F9E738F-779C-4897-A42D-1AB8F6FDAC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210445908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56360513-CB8D-48A7-AD8D-2EA85BB71B61}"/>
              </a:ext>
            </a:extLst>
          </p:cNvPr>
          <p:cNvSpPr/>
          <p:nvPr/>
        </p:nvSpPr>
        <p:spPr>
          <a:xfrm>
            <a:off x="-10574" y="3328611"/>
            <a:ext cx="4092493" cy="2580969"/>
          </a:xfrm>
          <a:prstGeom prst="rect">
            <a:avLst/>
          </a:prstGeom>
          <a:solidFill>
            <a:srgbClr val="4080FF"/>
          </a:solidFill>
          <a:ln w="12700">
            <a:noFill/>
            <a:miter lim="400000"/>
          </a:ln>
        </p:spPr>
        <p:txBody>
          <a:bodyPr lIns="35717" tIns="35717" rIns="35717" bIns="35717" anchor="ctr"/>
          <a:lstStyle/>
          <a:p>
            <a:pPr algn="ctr" defTabSz="914418">
              <a:defRPr sz="3200">
                <a:solidFill>
                  <a:srgbClr val="FFFFFF"/>
                </a:solidFill>
                <a:latin typeface="+mj-lt"/>
                <a:ea typeface="+mj-ea"/>
                <a:cs typeface="+mj-cs"/>
                <a:sym typeface="FreightSansLFPro Medium"/>
              </a:defRPr>
            </a:pPr>
            <a:endParaRPr/>
          </a:p>
        </p:txBody>
      </p:sp>
      <p:sp>
        <p:nvSpPr>
          <p:cNvPr id="3" name="Rectangle 19">
            <a:extLst>
              <a:ext uri="{FF2B5EF4-FFF2-40B4-BE49-F238E27FC236}">
                <a16:creationId xmlns:a16="http://schemas.microsoft.com/office/drawing/2014/main" id="{657CE41D-213A-43DA-8263-CB531403114B}"/>
              </a:ext>
            </a:extLst>
          </p:cNvPr>
          <p:cNvSpPr/>
          <p:nvPr/>
        </p:nvSpPr>
        <p:spPr>
          <a:xfrm>
            <a:off x="4060391" y="3328610"/>
            <a:ext cx="4092493" cy="2580969"/>
          </a:xfrm>
          <a:prstGeom prst="rect">
            <a:avLst/>
          </a:prstGeom>
          <a:solidFill>
            <a:srgbClr val="4080FF"/>
          </a:solidFill>
          <a:ln w="12700">
            <a:noFill/>
            <a:miter lim="400000"/>
          </a:ln>
        </p:spPr>
        <p:txBody>
          <a:bodyPr lIns="35717" tIns="35717" rIns="35717" bIns="35717" anchor="ctr"/>
          <a:lstStyle/>
          <a:p>
            <a:pPr algn="ctr" defTabSz="914418">
              <a:defRPr sz="3200">
                <a:solidFill>
                  <a:srgbClr val="FFFFFF"/>
                </a:solidFill>
                <a:latin typeface="+mj-lt"/>
                <a:ea typeface="+mj-ea"/>
                <a:cs typeface="+mj-cs"/>
                <a:sym typeface="FreightSansLFPro Medium"/>
              </a:defRPr>
            </a:pPr>
            <a:endParaRPr/>
          </a:p>
        </p:txBody>
      </p:sp>
      <p:sp>
        <p:nvSpPr>
          <p:cNvPr id="4" name="Rectangle 19">
            <a:extLst>
              <a:ext uri="{FF2B5EF4-FFF2-40B4-BE49-F238E27FC236}">
                <a16:creationId xmlns:a16="http://schemas.microsoft.com/office/drawing/2014/main" id="{C8F97D43-FEA2-4329-B9CC-524832CB3120}"/>
              </a:ext>
            </a:extLst>
          </p:cNvPr>
          <p:cNvSpPr/>
          <p:nvPr/>
        </p:nvSpPr>
        <p:spPr>
          <a:xfrm>
            <a:off x="8131356" y="3328611"/>
            <a:ext cx="4092493" cy="2580969"/>
          </a:xfrm>
          <a:prstGeom prst="rect">
            <a:avLst/>
          </a:prstGeom>
          <a:solidFill>
            <a:srgbClr val="FBD873"/>
          </a:solidFill>
          <a:ln w="12700">
            <a:miter lim="400000"/>
          </a:ln>
        </p:spPr>
        <p:txBody>
          <a:bodyPr lIns="35717" tIns="35717" rIns="35717" bIns="35717" anchor="ctr"/>
          <a:lstStyle/>
          <a:p>
            <a:pPr algn="ctr" defTabSz="914418">
              <a:defRPr sz="3200">
                <a:solidFill>
                  <a:srgbClr val="FFFFFF"/>
                </a:solidFill>
                <a:latin typeface="+mj-lt"/>
                <a:ea typeface="+mj-ea"/>
                <a:cs typeface="+mj-cs"/>
                <a:sym typeface="FreightSansLFPro Medium"/>
              </a:defRPr>
            </a:pPr>
            <a:endParaRPr/>
          </a:p>
        </p:txBody>
      </p:sp>
      <p:sp>
        <p:nvSpPr>
          <p:cNvPr id="5" name="Rectangle 4">
            <a:extLst>
              <a:ext uri="{FF2B5EF4-FFF2-40B4-BE49-F238E27FC236}">
                <a16:creationId xmlns:a16="http://schemas.microsoft.com/office/drawing/2014/main" id="{523C71C3-42C9-4BDE-A634-7F49CBB496F7}"/>
              </a:ext>
            </a:extLst>
          </p:cNvPr>
          <p:cNvSpPr/>
          <p:nvPr/>
        </p:nvSpPr>
        <p:spPr>
          <a:xfrm>
            <a:off x="4249825" y="4794025"/>
            <a:ext cx="3713625" cy="523220"/>
          </a:xfrm>
          <a:prstGeom prst="rect">
            <a:avLst/>
          </a:prstGeom>
        </p:spPr>
        <p:txBody>
          <a:bodyPr wrap="square">
            <a:spAutoFit/>
          </a:bodyPr>
          <a:lstStyle/>
          <a:p>
            <a:pPr algn="ctr" defTabSz="410764" rtl="0">
              <a:buSzPct val="100000"/>
              <a:defRPr sz="3000">
                <a:solidFill>
                  <a:srgbClr val="535353"/>
                </a:solidFill>
                <a:latin typeface="FreightSansLFPro"/>
                <a:ea typeface="FreightSansLFPro"/>
                <a:cs typeface="FreightSansLFPro"/>
                <a:sym typeface="FreightSansLFPro"/>
              </a:defRPr>
            </a:pPr>
            <a:r>
              <a:rPr lang="bn-IN" sz="1400" dirty="0">
                <a:solidFill>
                  <a:schemeClr val="bg1"/>
                </a:solidFill>
                <a:latin typeface="Tahoma" panose="020B0604030504040204" pitchFamily="34" charset="0"/>
                <a:ea typeface="Tahoma" panose="020B0604030504040204" pitchFamily="34" charset="0"/>
                <a:cs typeface="Tahoma" panose="020B0604030504040204" pitchFamily="34" charset="0"/>
              </a:rPr>
              <a:t>অন্যের সাথে</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bn-IN" sz="1400" dirty="0">
                <a:solidFill>
                  <a:schemeClr val="bg1"/>
                </a:solidFill>
                <a:latin typeface="Tahoma" panose="020B0604030504040204" pitchFamily="34" charset="0"/>
                <a:ea typeface="Tahoma" panose="020B0604030504040204" pitchFamily="34" charset="0"/>
                <a:cs typeface="Tahoma" panose="020B0604030504040204" pitchFamily="34" charset="0"/>
              </a:rPr>
              <a:t>দায়িত্বশীলতার সাথে যুক্ত থাকুন: </a:t>
            </a:r>
            <a:r>
              <a:rPr lang="bn-IN" sz="1400" b="1" dirty="0">
                <a:solidFill>
                  <a:schemeClr val="bg1"/>
                </a:solidFill>
                <a:latin typeface="Tahoma" panose="020B0604030504040204" pitchFamily="34" charset="0"/>
                <a:ea typeface="Tahoma" panose="020B0604030504040204" pitchFamily="34" charset="0"/>
                <a:cs typeface="Tahoma" panose="020B0604030504040204" pitchFamily="34" charset="0"/>
              </a:rPr>
              <a:t>আপনি একজন ডিজিটাল নাগরিক</a:t>
            </a:r>
          </a:p>
        </p:txBody>
      </p:sp>
      <p:sp>
        <p:nvSpPr>
          <p:cNvPr id="6" name="Rectangle 5">
            <a:extLst>
              <a:ext uri="{FF2B5EF4-FFF2-40B4-BE49-F238E27FC236}">
                <a16:creationId xmlns:a16="http://schemas.microsoft.com/office/drawing/2014/main" id="{E38ECE91-69BF-458F-A3CD-BA0141BCD177}"/>
              </a:ext>
            </a:extLst>
          </p:cNvPr>
          <p:cNvSpPr/>
          <p:nvPr/>
        </p:nvSpPr>
        <p:spPr>
          <a:xfrm>
            <a:off x="8717936" y="4794024"/>
            <a:ext cx="2919333" cy="738664"/>
          </a:xfrm>
          <a:prstGeom prst="rect">
            <a:avLst/>
          </a:prstGeom>
        </p:spPr>
        <p:txBody>
          <a:bodyPr wrap="square">
            <a:spAutoFit/>
          </a:bodyPr>
          <a:lstStyle/>
          <a:p>
            <a:pPr algn="ctr" defTabSz="410764">
              <a:buSzPct val="100000"/>
              <a:defRPr sz="3000">
                <a:solidFill>
                  <a:srgbClr val="535353"/>
                </a:solidFill>
                <a:latin typeface="FreightSansLFPro"/>
                <a:ea typeface="FreightSansLFPro"/>
                <a:cs typeface="FreightSansLFPro"/>
                <a:sym typeface="FreightSansLFPro"/>
              </a:defRPr>
            </a:pPr>
            <a:r>
              <a:rPr lang="bn-IN" sz="1400" dirty="0">
                <a:solidFill>
                  <a:schemeClr val="tx1"/>
                </a:solidFill>
                <a:latin typeface="Tahoma" panose="020B0604030504040204" pitchFamily="34" charset="0"/>
                <a:ea typeface="Tahoma" panose="020B0604030504040204" pitchFamily="34" charset="0"/>
                <a:cs typeface="Tahoma" panose="020B0604030504040204" pitchFamily="34" charset="0"/>
              </a:rPr>
              <a:t>অনলাইনে থাকার সময় সূক্ষভাৱে চিন্তা করা</a:t>
            </a:r>
          </a:p>
          <a:p>
            <a:pPr algn="ctr" defTabSz="410764">
              <a:buSzPct val="100000"/>
              <a:defRPr sz="3000">
                <a:solidFill>
                  <a:srgbClr val="535353"/>
                </a:solidFill>
                <a:latin typeface="FreightSansLFPro"/>
                <a:ea typeface="FreightSansLFPro"/>
                <a:cs typeface="FreightSansLFPro"/>
                <a:sym typeface="FreightSansLFPro"/>
              </a:defRPr>
            </a:pPr>
            <a:r>
              <a:rPr lang="bn-IN" sz="1400" dirty="0">
                <a:solidFill>
                  <a:srgbClr val="0D0D0D"/>
                </a:solidFill>
                <a:latin typeface="Tahoma" panose="020B0604030504040204" pitchFamily="34" charset="0"/>
                <a:ea typeface="Tahoma" panose="020B0604030504040204" pitchFamily="34" charset="0"/>
                <a:cs typeface="Tahoma" panose="020B0604030504040204" pitchFamily="34" charset="0"/>
              </a:rPr>
              <a:t>: </a:t>
            </a:r>
            <a:r>
              <a:rPr lang="bn-IN" sz="1400" b="1" dirty="0">
                <a:solidFill>
                  <a:srgbClr val="0D0D0D"/>
                </a:solidFill>
                <a:latin typeface="Tahoma" panose="020B0604030504040204" pitchFamily="34" charset="0"/>
                <a:ea typeface="Tahoma" panose="020B0604030504040204" pitchFamily="34" charset="0"/>
                <a:cs typeface="Tahoma" panose="020B0604030504040204" pitchFamily="34" charset="0"/>
              </a:rPr>
              <a:t>সূক্ষ্ম চিন্তাবিদ হওয়া</a:t>
            </a:r>
          </a:p>
        </p:txBody>
      </p:sp>
      <p:sp>
        <p:nvSpPr>
          <p:cNvPr id="7" name="Digital citizenship is">
            <a:extLst>
              <a:ext uri="{FF2B5EF4-FFF2-40B4-BE49-F238E27FC236}">
                <a16:creationId xmlns:a16="http://schemas.microsoft.com/office/drawing/2014/main" id="{3BBDEF7E-66C3-4468-936D-CAFE6619047B}"/>
              </a:ext>
            </a:extLst>
          </p:cNvPr>
          <p:cNvSpPr txBox="1"/>
          <p:nvPr/>
        </p:nvSpPr>
        <p:spPr>
          <a:xfrm>
            <a:off x="986639" y="1836985"/>
            <a:ext cx="7833965" cy="943846"/>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22859" tIns="22859" rIns="22859" bIns="22859">
            <a:spAutoFit/>
          </a:bodyPr>
          <a:lstStyle>
            <a:lvl1pPr algn="ctr" defTabSz="543720">
              <a:defRPr sz="5400" b="1">
                <a:solidFill>
                  <a:srgbClr val="445469"/>
                </a:solidFill>
                <a:latin typeface="FreightSansLFPro"/>
                <a:ea typeface="FreightSansLFPro"/>
                <a:cs typeface="FreightSansLFPro"/>
                <a:sym typeface="FreightSansLFPro"/>
              </a:defRPr>
            </a:lvl1pPr>
          </a:lstStyle>
          <a:p>
            <a:pPr algn="l">
              <a:lnSpc>
                <a:spcPts val="3500"/>
              </a:lnSpc>
            </a:pPr>
            <a:r>
              <a:rPr lang="bn-IN" sz="2800" b="0" dirty="0">
                <a:solidFill>
                  <a:srgbClr val="4267B3"/>
                </a:solidFill>
                <a:latin typeface="Tahoma" panose="020B0604030504040204" pitchFamily="34" charset="0"/>
                <a:ea typeface="Tahoma" panose="020B0604030504040204" pitchFamily="34" charset="0"/>
                <a:cs typeface="Tahoma" panose="020B0604030504040204" pitchFamily="34" charset="0"/>
              </a:rPr>
              <a:t>কমিউনিটিকে সহায়তা করি: একজন সূক্ষ্ম চিন্তাবিদ হতে </a:t>
            </a:r>
          </a:p>
        </p:txBody>
      </p:sp>
      <p:sp>
        <p:nvSpPr>
          <p:cNvPr id="8" name="Rectangle 7">
            <a:extLst>
              <a:ext uri="{FF2B5EF4-FFF2-40B4-BE49-F238E27FC236}">
                <a16:creationId xmlns:a16="http://schemas.microsoft.com/office/drawing/2014/main" id="{0311F796-E38F-4DC1-A259-2A9AA153EE82}"/>
              </a:ext>
            </a:extLst>
          </p:cNvPr>
          <p:cNvSpPr/>
          <p:nvPr/>
        </p:nvSpPr>
        <p:spPr>
          <a:xfrm>
            <a:off x="943966" y="1102070"/>
            <a:ext cx="5136793" cy="707886"/>
          </a:xfrm>
          <a:prstGeom prst="rect">
            <a:avLst/>
          </a:prstGeom>
        </p:spPr>
        <p:txBody>
          <a:bodyPr wrap="square">
            <a:spAutoFit/>
          </a:bodyPr>
          <a:lstStyle/>
          <a:p>
            <a:pPr rtl="0"/>
            <a:r>
              <a:rPr lang="bn-IN" sz="4000" b="1" kern="1200">
                <a:solidFill>
                  <a:srgbClr val="4267B3"/>
                </a:solidFill>
                <a:latin typeface="Tahoma" panose="020B0604030504040204" pitchFamily="34" charset="0"/>
                <a:ea typeface="Tahoma" panose="020B0604030504040204" pitchFamily="34" charset="0"/>
                <a:cs typeface="Tahoma" panose="020B0604030504040204" pitchFamily="34" charset="0"/>
              </a:rPr>
              <a:t>কি হবে</a:t>
            </a:r>
          </a:p>
        </p:txBody>
      </p:sp>
      <p:sp>
        <p:nvSpPr>
          <p:cNvPr id="9" name="Digital citizenship is">
            <a:extLst>
              <a:ext uri="{FF2B5EF4-FFF2-40B4-BE49-F238E27FC236}">
                <a16:creationId xmlns:a16="http://schemas.microsoft.com/office/drawing/2014/main" id="{2D38849C-349C-4810-8165-4F830DCD1D23}"/>
              </a:ext>
            </a:extLst>
          </p:cNvPr>
          <p:cNvSpPr txBox="1"/>
          <p:nvPr/>
        </p:nvSpPr>
        <p:spPr>
          <a:xfrm flipH="1">
            <a:off x="5433698" y="1221581"/>
            <a:ext cx="1231771" cy="323163"/>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22859" tIns="22859" rIns="22859" bIns="22859">
            <a:spAutoFit/>
          </a:bodyPr>
          <a:lstStyle>
            <a:lvl1pPr algn="ctr" defTabSz="543720">
              <a:defRPr sz="5400" b="1">
                <a:solidFill>
                  <a:srgbClr val="445469"/>
                </a:solidFill>
                <a:latin typeface="FreightSansLFPro"/>
                <a:ea typeface="FreightSansLFPro"/>
                <a:cs typeface="FreightSansLFPro"/>
                <a:sym typeface="FreightSansLFPro"/>
              </a:defRPr>
            </a:lvl1pPr>
          </a:lstStyle>
          <a:p>
            <a:pPr rtl="0"/>
            <a:r>
              <a:rPr lang="bn-IN" sz="1800" b="0" kern="1200">
                <a:solidFill>
                  <a:srgbClr val="4267B3"/>
                </a:solidFill>
                <a:latin typeface="Tahoma" panose="020B0604030504040204" pitchFamily="34" charset="0"/>
                <a:ea typeface="Tahoma" panose="020B0604030504040204" pitchFamily="34" charset="0"/>
                <a:cs typeface="Tahoma" panose="020B0604030504040204" pitchFamily="34" charset="0"/>
              </a:rPr>
              <a:t>(শেখা)</a:t>
            </a:r>
          </a:p>
        </p:txBody>
      </p:sp>
      <p:cxnSp>
        <p:nvCxnSpPr>
          <p:cNvPr id="10" name="Straight Connector 9">
            <a:extLst>
              <a:ext uri="{FF2B5EF4-FFF2-40B4-BE49-F238E27FC236}">
                <a16:creationId xmlns:a16="http://schemas.microsoft.com/office/drawing/2014/main" id="{BCE5662C-C5C2-4B39-A724-4F2888F8033B}"/>
              </a:ext>
            </a:extLst>
          </p:cNvPr>
          <p:cNvCxnSpPr>
            <a:cxnSpLocks/>
          </p:cNvCxnSpPr>
          <p:nvPr/>
        </p:nvCxnSpPr>
        <p:spPr>
          <a:xfrm flipH="1">
            <a:off x="959207" y="3328611"/>
            <a:ext cx="10273583" cy="0"/>
          </a:xfrm>
          <a:prstGeom prst="line">
            <a:avLst/>
          </a:prstGeom>
          <a:ln>
            <a:no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C1921D34-EF3F-442C-888A-34953FFA953B}"/>
              </a:ext>
            </a:extLst>
          </p:cNvPr>
          <p:cNvCxnSpPr>
            <a:cxnSpLocks/>
          </p:cNvCxnSpPr>
          <p:nvPr/>
        </p:nvCxnSpPr>
        <p:spPr>
          <a:xfrm flipH="1">
            <a:off x="959208" y="2815859"/>
            <a:ext cx="719367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05BC160-434F-484D-A528-559C84642FC3}"/>
              </a:ext>
            </a:extLst>
          </p:cNvPr>
          <p:cNvCxnSpPr>
            <a:cxnSpLocks/>
          </p:cNvCxnSpPr>
          <p:nvPr/>
        </p:nvCxnSpPr>
        <p:spPr>
          <a:xfrm flipH="1">
            <a:off x="959207" y="5909579"/>
            <a:ext cx="10273583"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6AFCA10B-3F93-45B2-A1D7-8478C1566D82}"/>
              </a:ext>
            </a:extLst>
          </p:cNvPr>
          <p:cNvSpPr/>
          <p:nvPr/>
        </p:nvSpPr>
        <p:spPr>
          <a:xfrm>
            <a:off x="541696" y="4794025"/>
            <a:ext cx="2987953" cy="523220"/>
          </a:xfrm>
          <a:prstGeom prst="rect">
            <a:avLst/>
          </a:prstGeom>
        </p:spPr>
        <p:txBody>
          <a:bodyPr wrap="square">
            <a:spAutoFit/>
          </a:bodyPr>
          <a:lstStyle/>
          <a:p>
            <a:pPr algn="ctr" defTabSz="410764">
              <a:buSzPct val="100000"/>
              <a:defRPr sz="3000">
                <a:solidFill>
                  <a:srgbClr val="535353"/>
                </a:solidFill>
                <a:latin typeface="FreightSansLFPro"/>
                <a:ea typeface="FreightSansLFPro"/>
                <a:cs typeface="FreightSansLFPro"/>
                <a:sym typeface="FreightSansLFPro"/>
              </a:defRPr>
            </a:pPr>
            <a:r>
              <a:rPr lang="bn-IN" sz="1400" dirty="0">
                <a:solidFill>
                  <a:schemeClr val="bg1"/>
                </a:solidFill>
                <a:latin typeface="Tahoma" panose="020B0604030504040204" pitchFamily="34" charset="0"/>
                <a:ea typeface="Tahoma" panose="020B0604030504040204" pitchFamily="34" charset="0"/>
                <a:cs typeface="Tahoma" panose="020B0604030504040204" pitchFamily="34" charset="0"/>
              </a:rPr>
              <a:t>নিজের ডিজিটাল</a:t>
            </a:r>
            <a:r>
              <a:rPr lang="bn-IN" sz="1400" dirty="0">
                <a:solidFill>
                  <a:srgbClr val="4267B3"/>
                </a:solidFill>
                <a:latin typeface="Tahoma" panose="020B0604030504040204" pitchFamily="34" charset="0"/>
                <a:ea typeface="Tahoma" panose="020B0604030504040204" pitchFamily="34" charset="0"/>
                <a:cs typeface="Tahoma" panose="020B0604030504040204" pitchFamily="34" charset="0"/>
              </a:rPr>
              <a:t> </a:t>
            </a:r>
            <a:r>
              <a:rPr lang="bn-IN" sz="1400" dirty="0">
                <a:solidFill>
                  <a:schemeClr val="bg1"/>
                </a:solidFill>
                <a:latin typeface="Tahoma" panose="020B0604030504040204" pitchFamily="34" charset="0"/>
                <a:ea typeface="Tahoma" panose="020B0604030504040204" pitchFamily="34" charset="0"/>
                <a:cs typeface="Tahoma" panose="020B0604030504040204" pitchFamily="34" charset="0"/>
              </a:rPr>
              <a:t>প্রতিচ্ছবি</a:t>
            </a:r>
            <a:r>
              <a:rPr lang="bn-IN" sz="1400" dirty="0">
                <a:solidFill>
                  <a:srgbClr val="4267B3"/>
                </a:solidFill>
                <a:latin typeface="Tahoma" panose="020B0604030504040204" pitchFamily="34" charset="0"/>
                <a:ea typeface="Tahoma" panose="020B0604030504040204" pitchFamily="34" charset="0"/>
                <a:cs typeface="Tahoma" panose="020B0604030504040204" pitchFamily="34" charset="0"/>
              </a:rPr>
              <a:t> </a:t>
            </a:r>
            <a:r>
              <a:rPr lang="bn-IN" sz="1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bn-IN" sz="1400" b="1" dirty="0">
                <a:solidFill>
                  <a:schemeClr val="bg1"/>
                </a:solidFill>
                <a:latin typeface="Tahoma" panose="020B0604030504040204" pitchFamily="34" charset="0"/>
                <a:ea typeface="Tahoma" panose="020B0604030504040204" pitchFamily="34" charset="0"/>
                <a:cs typeface="Tahoma" panose="020B0604030504040204" pitchFamily="34" charset="0"/>
              </a:rPr>
              <a:t>আপনার ডিজিটাল পদচিহ্ন</a:t>
            </a:r>
          </a:p>
        </p:txBody>
      </p:sp>
      <p:sp>
        <p:nvSpPr>
          <p:cNvPr id="15" name="TextBox 14">
            <a:extLst>
              <a:ext uri="{FF2B5EF4-FFF2-40B4-BE49-F238E27FC236}">
                <a16:creationId xmlns:a16="http://schemas.microsoft.com/office/drawing/2014/main" id="{31DF2068-DEB3-4FB1-AD54-8DA40115C6BD}"/>
              </a:ext>
            </a:extLst>
          </p:cNvPr>
          <p:cNvSpPr txBox="1"/>
          <p:nvPr/>
        </p:nvSpPr>
        <p:spPr>
          <a:xfrm>
            <a:off x="1720302" y="3870694"/>
            <a:ext cx="935541"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rtl="0"/>
            <a:r>
              <a:rPr lang="bn-IN" sz="5400" dirty="0">
                <a:solidFill>
                  <a:schemeClr val="bg1"/>
                </a:solidFill>
                <a:latin typeface="Tahoma" panose="020B0604030504040204" pitchFamily="34" charset="0"/>
                <a:ea typeface="Tahoma" panose="020B0604030504040204" pitchFamily="34" charset="0"/>
                <a:cs typeface="Tahoma" panose="020B0604030504040204" pitchFamily="34" charset="0"/>
              </a:rPr>
              <a:t>১</a:t>
            </a:r>
          </a:p>
        </p:txBody>
      </p:sp>
      <p:sp>
        <p:nvSpPr>
          <p:cNvPr id="16" name="TextBox 15">
            <a:extLst>
              <a:ext uri="{FF2B5EF4-FFF2-40B4-BE49-F238E27FC236}">
                <a16:creationId xmlns:a16="http://schemas.microsoft.com/office/drawing/2014/main" id="{F04B6665-0C0B-426F-B100-01A3A4052C48}"/>
              </a:ext>
            </a:extLst>
          </p:cNvPr>
          <p:cNvSpPr txBox="1"/>
          <p:nvPr/>
        </p:nvSpPr>
        <p:spPr>
          <a:xfrm>
            <a:off x="9709832" y="3870694"/>
            <a:ext cx="935541"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rtl="0"/>
            <a:r>
              <a:rPr lang="bn-IN" sz="5400" dirty="0">
                <a:solidFill>
                  <a:srgbClr val="0D0D0D"/>
                </a:solidFill>
                <a:latin typeface="Tahoma" panose="020B0604030504040204" pitchFamily="34" charset="0"/>
                <a:ea typeface="Tahoma" panose="020B0604030504040204" pitchFamily="34" charset="0"/>
                <a:cs typeface="Tahoma" panose="020B0604030504040204" pitchFamily="34" charset="0"/>
              </a:rPr>
              <a:t>৩</a:t>
            </a:r>
          </a:p>
        </p:txBody>
      </p:sp>
      <p:sp>
        <p:nvSpPr>
          <p:cNvPr id="17" name="TextBox 16">
            <a:extLst>
              <a:ext uri="{FF2B5EF4-FFF2-40B4-BE49-F238E27FC236}">
                <a16:creationId xmlns:a16="http://schemas.microsoft.com/office/drawing/2014/main" id="{7C6FB8DE-4F39-44BA-8F36-AA46F3CB5809}"/>
              </a:ext>
            </a:extLst>
          </p:cNvPr>
          <p:cNvSpPr txBox="1"/>
          <p:nvPr/>
        </p:nvSpPr>
        <p:spPr>
          <a:xfrm>
            <a:off x="5745547" y="3859054"/>
            <a:ext cx="935541"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rtl="0"/>
            <a:r>
              <a:rPr lang="bn-IN" sz="5400" dirty="0">
                <a:solidFill>
                  <a:schemeClr val="bg1"/>
                </a:solidFill>
                <a:latin typeface="Tahoma" panose="020B0604030504040204" pitchFamily="34" charset="0"/>
                <a:ea typeface="Tahoma" panose="020B0604030504040204" pitchFamily="34" charset="0"/>
                <a:cs typeface="Tahoma" panose="020B0604030504040204" pitchFamily="34" charset="0"/>
              </a:rPr>
              <a:t>২</a:t>
            </a:r>
          </a:p>
        </p:txBody>
      </p:sp>
      <p:pic>
        <p:nvPicPr>
          <p:cNvPr id="19" name="Graphic 18">
            <a:extLst>
              <a:ext uri="{FF2B5EF4-FFF2-40B4-BE49-F238E27FC236}">
                <a16:creationId xmlns:a16="http://schemas.microsoft.com/office/drawing/2014/main" id="{8602DE55-FBB7-44DF-AECB-842C6FD243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02696" y="472868"/>
            <a:ext cx="2924921" cy="2562496"/>
          </a:xfrm>
          <a:prstGeom prst="rect">
            <a:avLst/>
          </a:prstGeom>
        </p:spPr>
      </p:pic>
    </p:spTree>
    <p:extLst>
      <p:ext uri="{BB962C8B-B14F-4D97-AF65-F5344CB8AC3E}">
        <p14:creationId xmlns:p14="http://schemas.microsoft.com/office/powerpoint/2010/main" val="133493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15="http://schemas.microsoft.com/office/drawing/2012/chart" xmlns:c="http://schemas.openxmlformats.org/drawingml/2006/chart"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y would someone post this information?">
            <a:extLst>
              <a:ext uri="{FF2B5EF4-FFF2-40B4-BE49-F238E27FC236}">
                <a16:creationId xmlns:a16="http://schemas.microsoft.com/office/drawing/2014/main" id="{F5963C64-B2E2-4DA7-B810-7E9D211F003C}"/>
              </a:ext>
            </a:extLst>
          </p:cNvPr>
          <p:cNvSpPr txBox="1"/>
          <p:nvPr/>
        </p:nvSpPr>
        <p:spPr>
          <a:xfrm>
            <a:off x="589105" y="989467"/>
            <a:ext cx="4919662" cy="2349678"/>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35717" tIns="35717" rIns="35717" bIns="35717" anchor="ctr">
            <a:spAutoFit/>
          </a:bodyPr>
          <a:lstStyle>
            <a:lvl1pPr defTabSz="228600">
              <a:tabLst>
                <a:tab pos="457200" algn="l"/>
                <a:tab pos="914400" algn="l"/>
                <a:tab pos="1371600" algn="l"/>
              </a:tabLst>
              <a:defRPr sz="4800" b="1">
                <a:solidFill>
                  <a:srgbClr val="FFFFFF"/>
                </a:solidFill>
                <a:uFill>
                  <a:solidFill>
                    <a:srgbClr val="000000"/>
                  </a:solidFill>
                </a:uFill>
                <a:latin typeface="FreightSansLFPro"/>
                <a:ea typeface="FreightSansLFPro"/>
                <a:cs typeface="FreightSansLFPro"/>
                <a:sym typeface="FreightSansLFPro"/>
              </a:defRPr>
            </a:lvl1pPr>
          </a:lstStyle>
          <a:p>
            <a:pPr algn="ctr" rtl="0"/>
            <a:r>
              <a:rPr lang="bn-IN" sz="3600" dirty="0">
                <a:latin typeface="Tahoma" panose="020B0604030504040204" pitchFamily="34" charset="0"/>
                <a:ea typeface="Tahoma" panose="020B0604030504040204" pitchFamily="34" charset="0"/>
                <a:cs typeface="Tahoma" panose="020B0604030504040204" pitchFamily="34" charset="0"/>
              </a:rPr>
              <a:t>প্রশ্ন ১</a:t>
            </a:r>
          </a:p>
          <a:p>
            <a:pPr algn="ctr"/>
            <a:endParaRPr lang="en-US" sz="2800" b="0" dirty="0">
              <a:latin typeface="Tahoma" panose="020B0604030504040204" pitchFamily="34" charset="0"/>
              <a:ea typeface="Tahoma" panose="020B0604030504040204" pitchFamily="34" charset="0"/>
              <a:cs typeface="Tahoma" panose="020B0604030504040204" pitchFamily="34" charset="0"/>
            </a:endParaRPr>
          </a:p>
          <a:p>
            <a:pPr algn="ctr" rtl="0"/>
            <a:r>
              <a:rPr lang="bn-IN" sz="2800" b="0" dirty="0">
                <a:latin typeface="Tahoma" panose="020B0604030504040204" pitchFamily="34" charset="0"/>
                <a:ea typeface="Tahoma" panose="020B0604030504040204" pitchFamily="34" charset="0"/>
                <a:cs typeface="Tahoma" panose="020B0604030504040204" pitchFamily="34" charset="0"/>
              </a:rPr>
              <a:t>কেউ তাদের ব্যক্তিগত অভিজ্ঞতা বা মতামত ব্যক্ত করতে</a:t>
            </a:r>
            <a:r>
              <a:rPr lang="en-US" sz="2800" b="0" dirty="0">
                <a:latin typeface="Tahoma" panose="020B0604030504040204" pitchFamily="34" charset="0"/>
                <a:ea typeface="Tahoma" panose="020B0604030504040204" pitchFamily="34" charset="0"/>
                <a:cs typeface="Tahoma" panose="020B0604030504040204" pitchFamily="34" charset="0"/>
              </a:rPr>
              <a:t> </a:t>
            </a:r>
            <a:r>
              <a:rPr lang="bn-IN" sz="2800" b="0" dirty="0">
                <a:latin typeface="Tahoma" panose="020B0604030504040204" pitchFamily="34" charset="0"/>
                <a:ea typeface="Tahoma" panose="020B0604030504040204" pitchFamily="34" charset="0"/>
                <a:cs typeface="Tahoma" panose="020B0604030504040204" pitchFamily="34" charset="0"/>
              </a:rPr>
              <a:t>কি ধরণের তথ্য পোস্ট করবে?</a:t>
            </a:r>
          </a:p>
        </p:txBody>
      </p:sp>
      <p:grpSp>
        <p:nvGrpSpPr>
          <p:cNvPr id="4" name="Group 3">
            <a:extLst>
              <a:ext uri="{FF2B5EF4-FFF2-40B4-BE49-F238E27FC236}">
                <a16:creationId xmlns:a16="http://schemas.microsoft.com/office/drawing/2014/main" id="{5A7252BB-DCBE-4BA6-AFA3-915084777A53}"/>
              </a:ext>
            </a:extLst>
          </p:cNvPr>
          <p:cNvGrpSpPr/>
          <p:nvPr/>
        </p:nvGrpSpPr>
        <p:grpSpPr>
          <a:xfrm>
            <a:off x="721331" y="3920829"/>
            <a:ext cx="2195501" cy="547125"/>
            <a:chOff x="376087" y="4114799"/>
            <a:chExt cx="2195501" cy="547125"/>
          </a:xfrm>
        </p:grpSpPr>
        <p:sp>
          <p:nvSpPr>
            <p:cNvPr id="5" name="Rounded Rectangle 40">
              <a:extLst>
                <a:ext uri="{FF2B5EF4-FFF2-40B4-BE49-F238E27FC236}">
                  <a16:creationId xmlns:a16="http://schemas.microsoft.com/office/drawing/2014/main" id="{F5F8FEF4-273F-4AEC-9D95-8061D59D30E0}"/>
                </a:ext>
              </a:extLst>
            </p:cNvPr>
            <p:cNvSpPr/>
            <p:nvPr/>
          </p:nvSpPr>
          <p:spPr>
            <a:xfrm>
              <a:off x="376087" y="4114799"/>
              <a:ext cx="2181646"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6" name="TextBox 43">
              <a:extLst>
                <a:ext uri="{FF2B5EF4-FFF2-40B4-BE49-F238E27FC236}">
                  <a16:creationId xmlns:a16="http://schemas.microsoft.com/office/drawing/2014/main" id="{4D9E8F0C-446A-4917-83F2-7F3EB2EF3557}"/>
                </a:ext>
              </a:extLst>
            </p:cNvPr>
            <p:cNvSpPr txBox="1"/>
            <p:nvPr/>
          </p:nvSpPr>
          <p:spPr>
            <a:xfrm>
              <a:off x="389942" y="4198568"/>
              <a:ext cx="2181646"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সংবাদ</a:t>
              </a:r>
            </a:p>
          </p:txBody>
        </p:sp>
      </p:grpSp>
      <p:grpSp>
        <p:nvGrpSpPr>
          <p:cNvPr id="7" name="Group 6">
            <a:extLst>
              <a:ext uri="{FF2B5EF4-FFF2-40B4-BE49-F238E27FC236}">
                <a16:creationId xmlns:a16="http://schemas.microsoft.com/office/drawing/2014/main" id="{66A0ACD2-82BB-4BAA-9E71-F5C05EB6B84A}"/>
              </a:ext>
            </a:extLst>
          </p:cNvPr>
          <p:cNvGrpSpPr/>
          <p:nvPr/>
        </p:nvGrpSpPr>
        <p:grpSpPr>
          <a:xfrm>
            <a:off x="3299411" y="3920829"/>
            <a:ext cx="2195501" cy="547125"/>
            <a:chOff x="2677067" y="4114799"/>
            <a:chExt cx="2195501" cy="547125"/>
          </a:xfrm>
        </p:grpSpPr>
        <p:sp>
          <p:nvSpPr>
            <p:cNvPr id="8" name="Rounded Rectangle 40">
              <a:extLst>
                <a:ext uri="{FF2B5EF4-FFF2-40B4-BE49-F238E27FC236}">
                  <a16:creationId xmlns:a16="http://schemas.microsoft.com/office/drawing/2014/main" id="{2B1A6E79-D5C0-40FD-9FC4-6B0CC78FD99F}"/>
                </a:ext>
              </a:extLst>
            </p:cNvPr>
            <p:cNvSpPr/>
            <p:nvPr/>
          </p:nvSpPr>
          <p:spPr>
            <a:xfrm>
              <a:off x="2677067" y="4114799"/>
              <a:ext cx="2181646"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10" name="TextBox 43">
              <a:extLst>
                <a:ext uri="{FF2B5EF4-FFF2-40B4-BE49-F238E27FC236}">
                  <a16:creationId xmlns:a16="http://schemas.microsoft.com/office/drawing/2014/main" id="{59CC337D-99F9-4CA9-85B9-EB94D04D0E07}"/>
                </a:ext>
              </a:extLst>
            </p:cNvPr>
            <p:cNvSpPr txBox="1"/>
            <p:nvPr/>
          </p:nvSpPr>
          <p:spPr>
            <a:xfrm>
              <a:off x="2690922" y="4198568"/>
              <a:ext cx="2181646"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ব্যক্তিগত পোস্ট</a:t>
              </a:r>
            </a:p>
          </p:txBody>
        </p:sp>
      </p:grpSp>
      <p:grpSp>
        <p:nvGrpSpPr>
          <p:cNvPr id="11" name="Group 10">
            <a:extLst>
              <a:ext uri="{FF2B5EF4-FFF2-40B4-BE49-F238E27FC236}">
                <a16:creationId xmlns:a16="http://schemas.microsoft.com/office/drawing/2014/main" id="{62154A3A-240E-44F7-8A49-1D2A16726ACE}"/>
              </a:ext>
            </a:extLst>
          </p:cNvPr>
          <p:cNvGrpSpPr/>
          <p:nvPr/>
        </p:nvGrpSpPr>
        <p:grpSpPr>
          <a:xfrm>
            <a:off x="735186" y="4691452"/>
            <a:ext cx="2195501" cy="547125"/>
            <a:chOff x="376087" y="4114799"/>
            <a:chExt cx="2195501" cy="547125"/>
          </a:xfrm>
        </p:grpSpPr>
        <p:sp>
          <p:nvSpPr>
            <p:cNvPr id="12" name="Rounded Rectangle 40">
              <a:extLst>
                <a:ext uri="{FF2B5EF4-FFF2-40B4-BE49-F238E27FC236}">
                  <a16:creationId xmlns:a16="http://schemas.microsoft.com/office/drawing/2014/main" id="{3D741361-A273-426E-8EE8-81DEB3F66C19}"/>
                </a:ext>
              </a:extLst>
            </p:cNvPr>
            <p:cNvSpPr/>
            <p:nvPr/>
          </p:nvSpPr>
          <p:spPr>
            <a:xfrm>
              <a:off x="376087" y="4114799"/>
              <a:ext cx="2181646"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dirty="0">
                <a:latin typeface="Arial" panose="020B0604020202020204" pitchFamily="34" charset="0"/>
                <a:cs typeface="Arial" panose="020B0604020202020204" pitchFamily="34" charset="0"/>
              </a:endParaRPr>
            </a:p>
          </p:txBody>
        </p:sp>
        <p:sp>
          <p:nvSpPr>
            <p:cNvPr id="13" name="TextBox 43">
              <a:extLst>
                <a:ext uri="{FF2B5EF4-FFF2-40B4-BE49-F238E27FC236}">
                  <a16:creationId xmlns:a16="http://schemas.microsoft.com/office/drawing/2014/main" id="{C75966B8-2AA5-4457-80D5-021487EDE84D}"/>
                </a:ext>
              </a:extLst>
            </p:cNvPr>
            <p:cNvSpPr txBox="1"/>
            <p:nvPr/>
          </p:nvSpPr>
          <p:spPr>
            <a:xfrm>
              <a:off x="389942" y="4198568"/>
              <a:ext cx="2181646" cy="361118"/>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এমইএমই/জিআইএফ</a:t>
              </a:r>
            </a:p>
          </p:txBody>
        </p:sp>
      </p:grpSp>
      <p:grpSp>
        <p:nvGrpSpPr>
          <p:cNvPr id="14" name="Group 13">
            <a:extLst>
              <a:ext uri="{FF2B5EF4-FFF2-40B4-BE49-F238E27FC236}">
                <a16:creationId xmlns:a16="http://schemas.microsoft.com/office/drawing/2014/main" id="{A42BD88E-0E64-4531-A3D7-606736FD0CB9}"/>
              </a:ext>
            </a:extLst>
          </p:cNvPr>
          <p:cNvGrpSpPr/>
          <p:nvPr/>
        </p:nvGrpSpPr>
        <p:grpSpPr>
          <a:xfrm>
            <a:off x="3313266" y="4691452"/>
            <a:ext cx="2195501" cy="547125"/>
            <a:chOff x="376087" y="4114799"/>
            <a:chExt cx="2195501" cy="547125"/>
          </a:xfrm>
        </p:grpSpPr>
        <p:sp>
          <p:nvSpPr>
            <p:cNvPr id="15" name="Rounded Rectangle 40">
              <a:extLst>
                <a:ext uri="{FF2B5EF4-FFF2-40B4-BE49-F238E27FC236}">
                  <a16:creationId xmlns:a16="http://schemas.microsoft.com/office/drawing/2014/main" id="{78CDB77F-0C37-4D47-8828-A16EDA945FC5}"/>
                </a:ext>
              </a:extLst>
            </p:cNvPr>
            <p:cNvSpPr/>
            <p:nvPr/>
          </p:nvSpPr>
          <p:spPr>
            <a:xfrm>
              <a:off x="376087" y="4114799"/>
              <a:ext cx="2181646"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16" name="TextBox 43">
              <a:extLst>
                <a:ext uri="{FF2B5EF4-FFF2-40B4-BE49-F238E27FC236}">
                  <a16:creationId xmlns:a16="http://schemas.microsoft.com/office/drawing/2014/main" id="{C7B8C074-1FFA-4BE5-A936-B3E549139D9F}"/>
                </a:ext>
              </a:extLst>
            </p:cNvPr>
            <p:cNvSpPr txBox="1"/>
            <p:nvPr/>
          </p:nvSpPr>
          <p:spPr>
            <a:xfrm>
              <a:off x="389942" y="4198568"/>
              <a:ext cx="2181646"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বিজ্ঞাপন</a:t>
              </a:r>
            </a:p>
          </p:txBody>
        </p:sp>
      </p:grpSp>
      <p:grpSp>
        <p:nvGrpSpPr>
          <p:cNvPr id="17" name="Group 16">
            <a:extLst>
              <a:ext uri="{FF2B5EF4-FFF2-40B4-BE49-F238E27FC236}">
                <a16:creationId xmlns:a16="http://schemas.microsoft.com/office/drawing/2014/main" id="{5B140ED7-8C00-47E6-BD61-CD503E81DFF9}"/>
              </a:ext>
            </a:extLst>
          </p:cNvPr>
          <p:cNvGrpSpPr/>
          <p:nvPr/>
        </p:nvGrpSpPr>
        <p:grpSpPr>
          <a:xfrm>
            <a:off x="1749767" y="5490617"/>
            <a:ext cx="2716708" cy="547125"/>
            <a:chOff x="2076965" y="5490617"/>
            <a:chExt cx="2716708" cy="547125"/>
          </a:xfrm>
        </p:grpSpPr>
        <p:sp>
          <p:nvSpPr>
            <p:cNvPr id="18" name="Rounded Rectangle 40">
              <a:extLst>
                <a:ext uri="{FF2B5EF4-FFF2-40B4-BE49-F238E27FC236}">
                  <a16:creationId xmlns:a16="http://schemas.microsoft.com/office/drawing/2014/main" id="{88DF3739-0D45-4421-ADE1-60DE67BFBDF4}"/>
                </a:ext>
              </a:extLst>
            </p:cNvPr>
            <p:cNvSpPr/>
            <p:nvPr/>
          </p:nvSpPr>
          <p:spPr>
            <a:xfrm>
              <a:off x="2076965" y="5490617"/>
              <a:ext cx="2716708"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19" name="TextBox 43">
              <a:extLst>
                <a:ext uri="{FF2B5EF4-FFF2-40B4-BE49-F238E27FC236}">
                  <a16:creationId xmlns:a16="http://schemas.microsoft.com/office/drawing/2014/main" id="{9B54496E-7595-4990-86A1-562171513827}"/>
                </a:ext>
              </a:extLst>
            </p:cNvPr>
            <p:cNvSpPr txBox="1"/>
            <p:nvPr/>
          </p:nvSpPr>
          <p:spPr>
            <a:xfrm>
              <a:off x="2344495" y="5574388"/>
              <a:ext cx="2181647"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ভুল তথ্য</a:t>
              </a:r>
            </a:p>
          </p:txBody>
        </p:sp>
      </p:grpSp>
    </p:spTree>
    <p:extLst>
      <p:ext uri="{BB962C8B-B14F-4D97-AF65-F5344CB8AC3E}">
        <p14:creationId xmlns:p14="http://schemas.microsoft.com/office/powerpoint/2010/main" val="32875686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y would someone post this information?">
            <a:extLst>
              <a:ext uri="{FF2B5EF4-FFF2-40B4-BE49-F238E27FC236}">
                <a16:creationId xmlns:a16="http://schemas.microsoft.com/office/drawing/2014/main" id="{D120059A-8125-40E1-8975-2342EBFEB550}"/>
              </a:ext>
            </a:extLst>
          </p:cNvPr>
          <p:cNvSpPr txBox="1"/>
          <p:nvPr/>
        </p:nvSpPr>
        <p:spPr>
          <a:xfrm>
            <a:off x="961390" y="936547"/>
            <a:ext cx="4304877" cy="2288123"/>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35717" tIns="35717" rIns="35717" bIns="35717" anchor="ctr">
            <a:spAutoFit/>
          </a:bodyPr>
          <a:lstStyle>
            <a:lvl1pPr defTabSz="228600">
              <a:tabLst>
                <a:tab pos="457200" algn="l"/>
                <a:tab pos="914400" algn="l"/>
                <a:tab pos="1371600" algn="l"/>
              </a:tabLst>
              <a:defRPr sz="4800" b="1">
                <a:solidFill>
                  <a:srgbClr val="FFFFFF"/>
                </a:solidFill>
                <a:uFill>
                  <a:solidFill>
                    <a:srgbClr val="000000"/>
                  </a:solidFill>
                </a:uFill>
                <a:latin typeface="FreightSansLFPro"/>
                <a:ea typeface="FreightSansLFPro"/>
                <a:cs typeface="FreightSansLFPro"/>
                <a:sym typeface="FreightSansLFPro"/>
              </a:defRPr>
            </a:lvl1pPr>
          </a:lstStyle>
          <a:p>
            <a:pPr algn="ctr"/>
            <a:r>
              <a:rPr lang="bn-IN" sz="3600" dirty="0">
                <a:latin typeface="Tahoma" panose="020B0604030504040204" pitchFamily="34" charset="0"/>
                <a:ea typeface="Tahoma" panose="020B0604030504040204" pitchFamily="34" charset="0"/>
                <a:cs typeface="Tahoma" panose="020B0604030504040204" pitchFamily="34" charset="0"/>
              </a:rPr>
              <a:t>প্রশ্ন ২</a:t>
            </a:r>
          </a:p>
          <a:p>
            <a:pPr algn="ctr"/>
            <a:endParaRPr lang="en-US" sz="3600" b="0" dirty="0">
              <a:latin typeface="Tahoma" panose="020B0604030504040204" pitchFamily="34" charset="0"/>
              <a:ea typeface="Tahoma" panose="020B0604030504040204" pitchFamily="34" charset="0"/>
              <a:cs typeface="Tahoma" panose="020B0604030504040204" pitchFamily="34" charset="0"/>
            </a:endParaRPr>
          </a:p>
          <a:p>
            <a:pPr algn="ctr"/>
            <a:r>
              <a:rPr lang="bn-IN" sz="2400" b="0" dirty="0">
                <a:latin typeface="Tahoma" panose="020B0604030504040204" pitchFamily="34" charset="0"/>
                <a:ea typeface="Tahoma" panose="020B0604030504040204" pitchFamily="34" charset="0"/>
                <a:cs typeface="Tahoma" panose="020B0604030504040204" pitchFamily="34" charset="0"/>
              </a:rPr>
              <a:t>হাসানোর উদ্দেশ্যে যদি কেউ কিছু পোস্ট করতে চায় তবে কী ধরণের তথ্য পোস্ট করবে?</a:t>
            </a:r>
          </a:p>
        </p:txBody>
      </p:sp>
      <p:grpSp>
        <p:nvGrpSpPr>
          <p:cNvPr id="4" name="Group 3">
            <a:extLst>
              <a:ext uri="{FF2B5EF4-FFF2-40B4-BE49-F238E27FC236}">
                <a16:creationId xmlns:a16="http://schemas.microsoft.com/office/drawing/2014/main" id="{1DE21577-C4BD-4850-B495-7ED969D391D4}"/>
              </a:ext>
            </a:extLst>
          </p:cNvPr>
          <p:cNvGrpSpPr/>
          <p:nvPr/>
        </p:nvGrpSpPr>
        <p:grpSpPr>
          <a:xfrm>
            <a:off x="721331" y="3920829"/>
            <a:ext cx="2195501" cy="547125"/>
            <a:chOff x="376087" y="4114799"/>
            <a:chExt cx="2195501" cy="547125"/>
          </a:xfrm>
        </p:grpSpPr>
        <p:sp>
          <p:nvSpPr>
            <p:cNvPr id="5" name="Rounded Rectangle 40">
              <a:extLst>
                <a:ext uri="{FF2B5EF4-FFF2-40B4-BE49-F238E27FC236}">
                  <a16:creationId xmlns:a16="http://schemas.microsoft.com/office/drawing/2014/main" id="{65C3EA02-DD61-4CDB-9E86-8FB8EAA24095}"/>
                </a:ext>
              </a:extLst>
            </p:cNvPr>
            <p:cNvSpPr/>
            <p:nvPr/>
          </p:nvSpPr>
          <p:spPr>
            <a:xfrm>
              <a:off x="376087" y="4114799"/>
              <a:ext cx="2181646"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6" name="TextBox 43">
              <a:extLst>
                <a:ext uri="{FF2B5EF4-FFF2-40B4-BE49-F238E27FC236}">
                  <a16:creationId xmlns:a16="http://schemas.microsoft.com/office/drawing/2014/main" id="{CE9C8A04-A472-467A-BB81-285DBBD5E117}"/>
                </a:ext>
              </a:extLst>
            </p:cNvPr>
            <p:cNvSpPr txBox="1"/>
            <p:nvPr/>
          </p:nvSpPr>
          <p:spPr>
            <a:xfrm>
              <a:off x="389942" y="4198568"/>
              <a:ext cx="2181646"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সংবাদ</a:t>
              </a:r>
            </a:p>
          </p:txBody>
        </p:sp>
      </p:grpSp>
      <p:grpSp>
        <p:nvGrpSpPr>
          <p:cNvPr id="7" name="Group 6">
            <a:extLst>
              <a:ext uri="{FF2B5EF4-FFF2-40B4-BE49-F238E27FC236}">
                <a16:creationId xmlns:a16="http://schemas.microsoft.com/office/drawing/2014/main" id="{B10B491D-8C0F-4CB4-BC72-6E91CF80ABE4}"/>
              </a:ext>
            </a:extLst>
          </p:cNvPr>
          <p:cNvGrpSpPr/>
          <p:nvPr/>
        </p:nvGrpSpPr>
        <p:grpSpPr>
          <a:xfrm>
            <a:off x="3299411" y="3920829"/>
            <a:ext cx="2195501" cy="547125"/>
            <a:chOff x="2677067" y="4114799"/>
            <a:chExt cx="2195501" cy="547125"/>
          </a:xfrm>
        </p:grpSpPr>
        <p:sp>
          <p:nvSpPr>
            <p:cNvPr id="8" name="Rounded Rectangle 40">
              <a:extLst>
                <a:ext uri="{FF2B5EF4-FFF2-40B4-BE49-F238E27FC236}">
                  <a16:creationId xmlns:a16="http://schemas.microsoft.com/office/drawing/2014/main" id="{0BF0D5B8-9D83-4307-99A8-0264E0DDDAB0}"/>
                </a:ext>
              </a:extLst>
            </p:cNvPr>
            <p:cNvSpPr/>
            <p:nvPr/>
          </p:nvSpPr>
          <p:spPr>
            <a:xfrm>
              <a:off x="2677067" y="4114799"/>
              <a:ext cx="2181646"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9" name="TextBox 43">
              <a:extLst>
                <a:ext uri="{FF2B5EF4-FFF2-40B4-BE49-F238E27FC236}">
                  <a16:creationId xmlns:a16="http://schemas.microsoft.com/office/drawing/2014/main" id="{3AB31EF7-C3EE-4771-9D68-AD71CDFEF169}"/>
                </a:ext>
              </a:extLst>
            </p:cNvPr>
            <p:cNvSpPr txBox="1"/>
            <p:nvPr/>
          </p:nvSpPr>
          <p:spPr>
            <a:xfrm>
              <a:off x="2690922" y="4198568"/>
              <a:ext cx="2181646"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ব্যক্তিগত পোস্ট</a:t>
              </a:r>
            </a:p>
          </p:txBody>
        </p:sp>
      </p:grpSp>
      <p:grpSp>
        <p:nvGrpSpPr>
          <p:cNvPr id="10" name="Group 9">
            <a:extLst>
              <a:ext uri="{FF2B5EF4-FFF2-40B4-BE49-F238E27FC236}">
                <a16:creationId xmlns:a16="http://schemas.microsoft.com/office/drawing/2014/main" id="{5259C00F-721B-4E2B-B2E9-1E2A8F1DDD41}"/>
              </a:ext>
            </a:extLst>
          </p:cNvPr>
          <p:cNvGrpSpPr/>
          <p:nvPr/>
        </p:nvGrpSpPr>
        <p:grpSpPr>
          <a:xfrm>
            <a:off x="735186" y="4691452"/>
            <a:ext cx="2195501" cy="547125"/>
            <a:chOff x="376087" y="4114799"/>
            <a:chExt cx="2195501" cy="547125"/>
          </a:xfrm>
        </p:grpSpPr>
        <p:sp>
          <p:nvSpPr>
            <p:cNvPr id="11" name="Rounded Rectangle 40">
              <a:extLst>
                <a:ext uri="{FF2B5EF4-FFF2-40B4-BE49-F238E27FC236}">
                  <a16:creationId xmlns:a16="http://schemas.microsoft.com/office/drawing/2014/main" id="{C9AA333C-3CE1-4484-88D3-B78773AEAA77}"/>
                </a:ext>
              </a:extLst>
            </p:cNvPr>
            <p:cNvSpPr/>
            <p:nvPr/>
          </p:nvSpPr>
          <p:spPr>
            <a:xfrm>
              <a:off x="376087" y="4114799"/>
              <a:ext cx="2181646"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12" name="TextBox 43">
              <a:extLst>
                <a:ext uri="{FF2B5EF4-FFF2-40B4-BE49-F238E27FC236}">
                  <a16:creationId xmlns:a16="http://schemas.microsoft.com/office/drawing/2014/main" id="{91E6C713-45A1-4F49-804E-8DCC57692D49}"/>
                </a:ext>
              </a:extLst>
            </p:cNvPr>
            <p:cNvSpPr txBox="1"/>
            <p:nvPr/>
          </p:nvSpPr>
          <p:spPr>
            <a:xfrm>
              <a:off x="389942" y="4198568"/>
              <a:ext cx="2181646"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MEME/GIF</a:t>
              </a:r>
            </a:p>
          </p:txBody>
        </p:sp>
      </p:grpSp>
      <p:grpSp>
        <p:nvGrpSpPr>
          <p:cNvPr id="13" name="Group 12">
            <a:extLst>
              <a:ext uri="{FF2B5EF4-FFF2-40B4-BE49-F238E27FC236}">
                <a16:creationId xmlns:a16="http://schemas.microsoft.com/office/drawing/2014/main" id="{9E298C83-781E-49F4-B9E5-5B2E3DE4D776}"/>
              </a:ext>
            </a:extLst>
          </p:cNvPr>
          <p:cNvGrpSpPr/>
          <p:nvPr/>
        </p:nvGrpSpPr>
        <p:grpSpPr>
          <a:xfrm>
            <a:off x="3313266" y="4691452"/>
            <a:ext cx="2195501" cy="547125"/>
            <a:chOff x="376087" y="4114799"/>
            <a:chExt cx="2195501" cy="547125"/>
          </a:xfrm>
        </p:grpSpPr>
        <p:sp>
          <p:nvSpPr>
            <p:cNvPr id="14" name="Rounded Rectangle 40">
              <a:extLst>
                <a:ext uri="{FF2B5EF4-FFF2-40B4-BE49-F238E27FC236}">
                  <a16:creationId xmlns:a16="http://schemas.microsoft.com/office/drawing/2014/main" id="{F64D3777-154F-4428-8A25-7214B01C24C9}"/>
                </a:ext>
              </a:extLst>
            </p:cNvPr>
            <p:cNvSpPr/>
            <p:nvPr/>
          </p:nvSpPr>
          <p:spPr>
            <a:xfrm>
              <a:off x="376087" y="4114799"/>
              <a:ext cx="2181646"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15" name="TextBox 43">
              <a:extLst>
                <a:ext uri="{FF2B5EF4-FFF2-40B4-BE49-F238E27FC236}">
                  <a16:creationId xmlns:a16="http://schemas.microsoft.com/office/drawing/2014/main" id="{616EF13C-8B81-4B7F-B25A-25854C620647}"/>
                </a:ext>
              </a:extLst>
            </p:cNvPr>
            <p:cNvSpPr txBox="1"/>
            <p:nvPr/>
          </p:nvSpPr>
          <p:spPr>
            <a:xfrm>
              <a:off x="389942" y="4198568"/>
              <a:ext cx="2181646"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বিজ্ঞাপন</a:t>
              </a:r>
            </a:p>
          </p:txBody>
        </p:sp>
      </p:grpSp>
      <p:grpSp>
        <p:nvGrpSpPr>
          <p:cNvPr id="16" name="Group 15">
            <a:extLst>
              <a:ext uri="{FF2B5EF4-FFF2-40B4-BE49-F238E27FC236}">
                <a16:creationId xmlns:a16="http://schemas.microsoft.com/office/drawing/2014/main" id="{743B2289-F080-4696-B7BB-36A9C85E0A98}"/>
              </a:ext>
            </a:extLst>
          </p:cNvPr>
          <p:cNvGrpSpPr/>
          <p:nvPr/>
        </p:nvGrpSpPr>
        <p:grpSpPr>
          <a:xfrm>
            <a:off x="1749767" y="5490617"/>
            <a:ext cx="2716708" cy="547125"/>
            <a:chOff x="2076965" y="5490617"/>
            <a:chExt cx="2716708" cy="547125"/>
          </a:xfrm>
        </p:grpSpPr>
        <p:sp>
          <p:nvSpPr>
            <p:cNvPr id="17" name="Rounded Rectangle 40">
              <a:extLst>
                <a:ext uri="{FF2B5EF4-FFF2-40B4-BE49-F238E27FC236}">
                  <a16:creationId xmlns:a16="http://schemas.microsoft.com/office/drawing/2014/main" id="{27BEE0CE-30D8-49F0-BFCB-EE92B442DAA1}"/>
                </a:ext>
              </a:extLst>
            </p:cNvPr>
            <p:cNvSpPr/>
            <p:nvPr/>
          </p:nvSpPr>
          <p:spPr>
            <a:xfrm>
              <a:off x="2076965" y="5490617"/>
              <a:ext cx="2716708"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18" name="TextBox 43">
              <a:extLst>
                <a:ext uri="{FF2B5EF4-FFF2-40B4-BE49-F238E27FC236}">
                  <a16:creationId xmlns:a16="http://schemas.microsoft.com/office/drawing/2014/main" id="{658C73A7-94B3-4E7F-8E87-8969446CDA07}"/>
                </a:ext>
              </a:extLst>
            </p:cNvPr>
            <p:cNvSpPr txBox="1"/>
            <p:nvPr/>
          </p:nvSpPr>
          <p:spPr>
            <a:xfrm>
              <a:off x="2344495" y="5574388"/>
              <a:ext cx="2181647"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ভুল তথ্য</a:t>
              </a:r>
            </a:p>
          </p:txBody>
        </p:sp>
      </p:grpSp>
    </p:spTree>
    <p:extLst>
      <p:ext uri="{BB962C8B-B14F-4D97-AF65-F5344CB8AC3E}">
        <p14:creationId xmlns:p14="http://schemas.microsoft.com/office/powerpoint/2010/main" val="212825664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y would someone post this information?">
            <a:extLst>
              <a:ext uri="{FF2B5EF4-FFF2-40B4-BE49-F238E27FC236}">
                <a16:creationId xmlns:a16="http://schemas.microsoft.com/office/drawing/2014/main" id="{B49AF421-F71D-4E4F-9AD6-2B53B3E4BCD6}"/>
              </a:ext>
            </a:extLst>
          </p:cNvPr>
          <p:cNvSpPr txBox="1"/>
          <p:nvPr/>
        </p:nvSpPr>
        <p:spPr>
          <a:xfrm>
            <a:off x="803129" y="1225353"/>
            <a:ext cx="4489742" cy="2472789"/>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35717" tIns="35717" rIns="35717" bIns="35717" anchor="ctr">
            <a:spAutoFit/>
          </a:bodyPr>
          <a:lstStyle>
            <a:lvl1pPr defTabSz="228600">
              <a:tabLst>
                <a:tab pos="457200" algn="l"/>
                <a:tab pos="914400" algn="l"/>
                <a:tab pos="1371600" algn="l"/>
              </a:tabLst>
              <a:defRPr sz="4800" b="1">
                <a:solidFill>
                  <a:srgbClr val="FFFFFF"/>
                </a:solidFill>
                <a:uFill>
                  <a:solidFill>
                    <a:srgbClr val="000000"/>
                  </a:solidFill>
                </a:uFill>
                <a:latin typeface="FreightSansLFPro"/>
                <a:ea typeface="FreightSansLFPro"/>
                <a:cs typeface="FreightSansLFPro"/>
                <a:sym typeface="FreightSansLFPro"/>
              </a:defRPr>
            </a:lvl1pPr>
          </a:lstStyle>
          <a:p>
            <a:pPr algn="ctr"/>
            <a:r>
              <a:rPr lang="bn-IN" sz="3600" dirty="0">
                <a:latin typeface="Tahoma" panose="020B0604030504040204" pitchFamily="34" charset="0"/>
                <a:ea typeface="Tahoma" panose="020B0604030504040204" pitchFamily="34" charset="0"/>
                <a:cs typeface="Tahoma" panose="020B0604030504040204" pitchFamily="34" charset="0"/>
              </a:rPr>
              <a:t>প্রশ্ন ৩</a:t>
            </a:r>
          </a:p>
          <a:p>
            <a:pPr algn="ctr"/>
            <a:endParaRPr lang="en-US" sz="3200" b="0" dirty="0">
              <a:latin typeface="Tahoma" panose="020B0604030504040204" pitchFamily="34" charset="0"/>
              <a:ea typeface="Tahoma" panose="020B0604030504040204" pitchFamily="34" charset="0"/>
              <a:cs typeface="Tahoma" panose="020B0604030504040204" pitchFamily="34" charset="0"/>
            </a:endParaRPr>
          </a:p>
          <a:p>
            <a:pPr algn="ctr" rtl="0">
              <a:defRPr sz="5800" b="1">
                <a:solidFill>
                  <a:srgbClr val="FFFFFF"/>
                </a:solidFill>
                <a:uFill>
                  <a:solidFill>
                    <a:srgbClr val="000000"/>
                  </a:solidFill>
                </a:uFill>
                <a:latin typeface="FreightSansLFPro"/>
                <a:ea typeface="FreightSansLFPro"/>
                <a:cs typeface="FreightSansLFPro"/>
                <a:sym typeface="FreightSansLFPro"/>
              </a:defRPr>
            </a:pPr>
            <a:r>
              <a:rPr lang="bn-IN" sz="2800" b="0" dirty="0">
                <a:latin typeface="Tahoma" panose="020B0604030504040204" pitchFamily="34" charset="0"/>
                <a:ea typeface="Tahoma" panose="020B0604030504040204" pitchFamily="34" charset="0"/>
                <a:cs typeface="Tahoma" panose="020B0604030504040204" pitchFamily="34" charset="0"/>
              </a:rPr>
              <a:t>কেউ তাদের পণ্যগুলি বিক্রি করতে কি পোস্ট করবে?</a:t>
            </a:r>
          </a:p>
          <a:p>
            <a:pPr algn="ctr"/>
            <a:endParaRPr sz="3200" b="0" dirty="0">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591CA139-6242-438E-9DF9-44D6A8B9198A}"/>
              </a:ext>
            </a:extLst>
          </p:cNvPr>
          <p:cNvGrpSpPr/>
          <p:nvPr/>
        </p:nvGrpSpPr>
        <p:grpSpPr>
          <a:xfrm>
            <a:off x="721331" y="3920829"/>
            <a:ext cx="2195501" cy="547125"/>
            <a:chOff x="376087" y="4114799"/>
            <a:chExt cx="2195501" cy="547125"/>
          </a:xfrm>
        </p:grpSpPr>
        <p:sp>
          <p:nvSpPr>
            <p:cNvPr id="6" name="Rounded Rectangle 40">
              <a:extLst>
                <a:ext uri="{FF2B5EF4-FFF2-40B4-BE49-F238E27FC236}">
                  <a16:creationId xmlns:a16="http://schemas.microsoft.com/office/drawing/2014/main" id="{83312D7E-10A9-47C4-9BCA-F136D0BA0BCC}"/>
                </a:ext>
              </a:extLst>
            </p:cNvPr>
            <p:cNvSpPr/>
            <p:nvPr/>
          </p:nvSpPr>
          <p:spPr>
            <a:xfrm>
              <a:off x="376087" y="4114799"/>
              <a:ext cx="2181646"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7" name="TextBox 43">
              <a:extLst>
                <a:ext uri="{FF2B5EF4-FFF2-40B4-BE49-F238E27FC236}">
                  <a16:creationId xmlns:a16="http://schemas.microsoft.com/office/drawing/2014/main" id="{2236EC45-788E-49C5-94FD-8998C244EF01}"/>
                </a:ext>
              </a:extLst>
            </p:cNvPr>
            <p:cNvSpPr txBox="1"/>
            <p:nvPr/>
          </p:nvSpPr>
          <p:spPr>
            <a:xfrm>
              <a:off x="389942" y="4198568"/>
              <a:ext cx="2181646"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খবর</a:t>
              </a:r>
            </a:p>
          </p:txBody>
        </p:sp>
      </p:grpSp>
      <p:grpSp>
        <p:nvGrpSpPr>
          <p:cNvPr id="8" name="Group 7">
            <a:extLst>
              <a:ext uri="{FF2B5EF4-FFF2-40B4-BE49-F238E27FC236}">
                <a16:creationId xmlns:a16="http://schemas.microsoft.com/office/drawing/2014/main" id="{EE2F8361-6601-4E51-8257-092393D8D658}"/>
              </a:ext>
            </a:extLst>
          </p:cNvPr>
          <p:cNvGrpSpPr/>
          <p:nvPr/>
        </p:nvGrpSpPr>
        <p:grpSpPr>
          <a:xfrm>
            <a:off x="3299411" y="3920829"/>
            <a:ext cx="2195501" cy="547125"/>
            <a:chOff x="2677067" y="4114799"/>
            <a:chExt cx="2195501" cy="547125"/>
          </a:xfrm>
        </p:grpSpPr>
        <p:sp>
          <p:nvSpPr>
            <p:cNvPr id="9" name="Rounded Rectangle 40">
              <a:extLst>
                <a:ext uri="{FF2B5EF4-FFF2-40B4-BE49-F238E27FC236}">
                  <a16:creationId xmlns:a16="http://schemas.microsoft.com/office/drawing/2014/main" id="{0A5563BC-6EE0-4621-8912-72616DBE83B5}"/>
                </a:ext>
              </a:extLst>
            </p:cNvPr>
            <p:cNvSpPr/>
            <p:nvPr/>
          </p:nvSpPr>
          <p:spPr>
            <a:xfrm>
              <a:off x="2677067" y="4114799"/>
              <a:ext cx="2181646"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10" name="TextBox 43">
              <a:extLst>
                <a:ext uri="{FF2B5EF4-FFF2-40B4-BE49-F238E27FC236}">
                  <a16:creationId xmlns:a16="http://schemas.microsoft.com/office/drawing/2014/main" id="{98531BA9-4526-4780-9C9F-C7EF1AFEA666}"/>
                </a:ext>
              </a:extLst>
            </p:cNvPr>
            <p:cNvSpPr txBox="1"/>
            <p:nvPr/>
          </p:nvSpPr>
          <p:spPr>
            <a:xfrm>
              <a:off x="2690922" y="4198568"/>
              <a:ext cx="2181646"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ব্যক্তিগত পোস্ট</a:t>
              </a:r>
            </a:p>
          </p:txBody>
        </p:sp>
      </p:grpSp>
      <p:grpSp>
        <p:nvGrpSpPr>
          <p:cNvPr id="11" name="Group 10">
            <a:extLst>
              <a:ext uri="{FF2B5EF4-FFF2-40B4-BE49-F238E27FC236}">
                <a16:creationId xmlns:a16="http://schemas.microsoft.com/office/drawing/2014/main" id="{6E70C141-4AAD-46FF-A7DD-CEABEF711B63}"/>
              </a:ext>
            </a:extLst>
          </p:cNvPr>
          <p:cNvGrpSpPr/>
          <p:nvPr/>
        </p:nvGrpSpPr>
        <p:grpSpPr>
          <a:xfrm>
            <a:off x="735186" y="4691452"/>
            <a:ext cx="2195501" cy="547125"/>
            <a:chOff x="376087" y="4114799"/>
            <a:chExt cx="2195501" cy="547125"/>
          </a:xfrm>
        </p:grpSpPr>
        <p:sp>
          <p:nvSpPr>
            <p:cNvPr id="12" name="Rounded Rectangle 40">
              <a:extLst>
                <a:ext uri="{FF2B5EF4-FFF2-40B4-BE49-F238E27FC236}">
                  <a16:creationId xmlns:a16="http://schemas.microsoft.com/office/drawing/2014/main" id="{CB330C4C-60C8-456C-AC51-2ECC9A13ADB2}"/>
                </a:ext>
              </a:extLst>
            </p:cNvPr>
            <p:cNvSpPr/>
            <p:nvPr/>
          </p:nvSpPr>
          <p:spPr>
            <a:xfrm>
              <a:off x="376087" y="4114799"/>
              <a:ext cx="2181646"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13" name="TextBox 43">
              <a:extLst>
                <a:ext uri="{FF2B5EF4-FFF2-40B4-BE49-F238E27FC236}">
                  <a16:creationId xmlns:a16="http://schemas.microsoft.com/office/drawing/2014/main" id="{E5039F68-3AE4-4D87-BBF3-9C65ACAC408F}"/>
                </a:ext>
              </a:extLst>
            </p:cNvPr>
            <p:cNvSpPr txBox="1"/>
            <p:nvPr/>
          </p:nvSpPr>
          <p:spPr>
            <a:xfrm>
              <a:off x="389942" y="4198568"/>
              <a:ext cx="2181646"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MEME/GIF</a:t>
              </a:r>
            </a:p>
          </p:txBody>
        </p:sp>
      </p:grpSp>
      <p:grpSp>
        <p:nvGrpSpPr>
          <p:cNvPr id="14" name="Group 13">
            <a:extLst>
              <a:ext uri="{FF2B5EF4-FFF2-40B4-BE49-F238E27FC236}">
                <a16:creationId xmlns:a16="http://schemas.microsoft.com/office/drawing/2014/main" id="{23B8B62E-F73D-4903-A19D-03743880C572}"/>
              </a:ext>
            </a:extLst>
          </p:cNvPr>
          <p:cNvGrpSpPr/>
          <p:nvPr/>
        </p:nvGrpSpPr>
        <p:grpSpPr>
          <a:xfrm>
            <a:off x="3313266" y="4691452"/>
            <a:ext cx="2195501" cy="547125"/>
            <a:chOff x="376087" y="4114799"/>
            <a:chExt cx="2195501" cy="547125"/>
          </a:xfrm>
        </p:grpSpPr>
        <p:sp>
          <p:nvSpPr>
            <p:cNvPr id="15" name="Rounded Rectangle 40">
              <a:extLst>
                <a:ext uri="{FF2B5EF4-FFF2-40B4-BE49-F238E27FC236}">
                  <a16:creationId xmlns:a16="http://schemas.microsoft.com/office/drawing/2014/main" id="{D518B148-0B45-411E-99B4-F5D9D70CE69D}"/>
                </a:ext>
              </a:extLst>
            </p:cNvPr>
            <p:cNvSpPr/>
            <p:nvPr/>
          </p:nvSpPr>
          <p:spPr>
            <a:xfrm>
              <a:off x="376087" y="4114799"/>
              <a:ext cx="2181646"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16" name="TextBox 43">
              <a:extLst>
                <a:ext uri="{FF2B5EF4-FFF2-40B4-BE49-F238E27FC236}">
                  <a16:creationId xmlns:a16="http://schemas.microsoft.com/office/drawing/2014/main" id="{271A533B-605F-4E4A-B161-6FE3D45C0D6C}"/>
                </a:ext>
              </a:extLst>
            </p:cNvPr>
            <p:cNvSpPr txBox="1"/>
            <p:nvPr/>
          </p:nvSpPr>
          <p:spPr>
            <a:xfrm>
              <a:off x="389942" y="4198568"/>
              <a:ext cx="2181646"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বিজ্ঞাপন</a:t>
              </a:r>
            </a:p>
          </p:txBody>
        </p:sp>
      </p:grpSp>
      <p:grpSp>
        <p:nvGrpSpPr>
          <p:cNvPr id="17" name="Group 16">
            <a:extLst>
              <a:ext uri="{FF2B5EF4-FFF2-40B4-BE49-F238E27FC236}">
                <a16:creationId xmlns:a16="http://schemas.microsoft.com/office/drawing/2014/main" id="{30C02382-558C-42B6-81C2-5F2A087D99C8}"/>
              </a:ext>
            </a:extLst>
          </p:cNvPr>
          <p:cNvGrpSpPr/>
          <p:nvPr/>
        </p:nvGrpSpPr>
        <p:grpSpPr>
          <a:xfrm>
            <a:off x="1749767" y="5490617"/>
            <a:ext cx="2716708" cy="547125"/>
            <a:chOff x="2076965" y="5490617"/>
            <a:chExt cx="2716708" cy="547125"/>
          </a:xfrm>
        </p:grpSpPr>
        <p:sp>
          <p:nvSpPr>
            <p:cNvPr id="18" name="Rounded Rectangle 40">
              <a:extLst>
                <a:ext uri="{FF2B5EF4-FFF2-40B4-BE49-F238E27FC236}">
                  <a16:creationId xmlns:a16="http://schemas.microsoft.com/office/drawing/2014/main" id="{E002FC12-D304-4597-A7A2-AA2567C92319}"/>
                </a:ext>
              </a:extLst>
            </p:cNvPr>
            <p:cNvSpPr/>
            <p:nvPr/>
          </p:nvSpPr>
          <p:spPr>
            <a:xfrm>
              <a:off x="2076965" y="5490617"/>
              <a:ext cx="2716708"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19" name="TextBox 43">
              <a:extLst>
                <a:ext uri="{FF2B5EF4-FFF2-40B4-BE49-F238E27FC236}">
                  <a16:creationId xmlns:a16="http://schemas.microsoft.com/office/drawing/2014/main" id="{8CC31534-83F2-4BC0-9670-303E65FBE3C2}"/>
                </a:ext>
              </a:extLst>
            </p:cNvPr>
            <p:cNvSpPr txBox="1"/>
            <p:nvPr/>
          </p:nvSpPr>
          <p:spPr>
            <a:xfrm>
              <a:off x="2344495" y="5574388"/>
              <a:ext cx="2181647"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ভুল তথ্য</a:t>
              </a:r>
            </a:p>
          </p:txBody>
        </p:sp>
      </p:grpSp>
    </p:spTree>
    <p:extLst>
      <p:ext uri="{BB962C8B-B14F-4D97-AF65-F5344CB8AC3E}">
        <p14:creationId xmlns:p14="http://schemas.microsoft.com/office/powerpoint/2010/main" val="95851868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648125E-6F53-4F88-905E-CE9D6CCF1238}"/>
              </a:ext>
            </a:extLst>
          </p:cNvPr>
          <p:cNvSpPr txBox="1"/>
          <p:nvPr/>
        </p:nvSpPr>
        <p:spPr>
          <a:xfrm>
            <a:off x="1410045" y="2297922"/>
            <a:ext cx="3502918" cy="2816154"/>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22859" tIns="22859" rIns="22859" bIns="22859">
            <a:spAutoFit/>
          </a:bodyPr>
          <a:lstStyle>
            <a:lvl1pPr defTabSz="228600">
              <a:tabLst>
                <a:tab pos="457200" algn="l"/>
                <a:tab pos="914400" algn="l"/>
                <a:tab pos="1371600" algn="l"/>
              </a:tabLst>
              <a:defRPr sz="4800" b="1">
                <a:solidFill>
                  <a:srgbClr val="FFFFFF"/>
                </a:solidFill>
                <a:uFill>
                  <a:solidFill>
                    <a:srgbClr val="000000"/>
                  </a:solidFill>
                </a:uFill>
                <a:latin typeface="FreightSansLFPro"/>
                <a:ea typeface="FreightSansLFPro"/>
                <a:cs typeface="FreightSansLFPro"/>
                <a:sym typeface="FreightSansLFPro"/>
              </a:defRPr>
            </a:lvl1pPr>
          </a:lstStyle>
          <a:p>
            <a:pPr algn="ctr"/>
            <a:r>
              <a:rPr lang="bn-IN" sz="3600" dirty="0">
                <a:latin typeface="Tahoma" panose="020B0604030504040204" pitchFamily="34" charset="0"/>
                <a:ea typeface="Tahoma" panose="020B0604030504040204" pitchFamily="34" charset="0"/>
                <a:cs typeface="Tahoma" panose="020B0604030504040204" pitchFamily="34" charset="0"/>
              </a:rPr>
              <a:t>কিছু</a:t>
            </a:r>
            <a:r>
              <a:rPr lang="en-US" sz="3600" dirty="0">
                <a:latin typeface="Tahoma" panose="020B0604030504040204" pitchFamily="34" charset="0"/>
                <a:ea typeface="Tahoma" panose="020B0604030504040204" pitchFamily="34" charset="0"/>
                <a:cs typeface="Tahoma" panose="020B0604030504040204" pitchFamily="34" charset="0"/>
              </a:rPr>
              <a:t> </a:t>
            </a:r>
            <a:r>
              <a:rPr lang="bn-IN" sz="3600" dirty="0">
                <a:latin typeface="Tahoma" panose="020B0604030504040204" pitchFamily="34" charset="0"/>
                <a:ea typeface="Tahoma" panose="020B0604030504040204" pitchFamily="34" charset="0"/>
                <a:cs typeface="Tahoma" panose="020B0604030504040204" pitchFamily="34" charset="0"/>
              </a:rPr>
              <a:t>সময় তথ্য </a:t>
            </a:r>
            <a:r>
              <a:rPr lang="bn-IN" sz="3600" dirty="0"/>
              <a:t>অতিরঞ্জিত </a:t>
            </a:r>
            <a:r>
              <a:rPr lang="bn-IN" sz="3600" dirty="0">
                <a:latin typeface="Tahoma" panose="020B0604030504040204" pitchFamily="34" charset="0"/>
                <a:ea typeface="Tahoma" panose="020B0604030504040204" pitchFamily="34" charset="0"/>
                <a:cs typeface="Tahoma" panose="020B0604030504040204" pitchFamily="34" charset="0"/>
              </a:rPr>
              <a:t>হয়</a:t>
            </a:r>
          </a:p>
          <a:p>
            <a:pPr algn="ctr"/>
            <a:r>
              <a:rPr lang="bn-IN" sz="3600" dirty="0">
                <a:latin typeface="Tahoma" panose="020B0604030504040204" pitchFamily="34" charset="0"/>
                <a:ea typeface="Tahoma" panose="020B0604030504040204" pitchFamily="34" charset="0"/>
                <a:cs typeface="Tahoma" panose="020B0604030504040204" pitchFamily="34" charset="0"/>
              </a:rPr>
              <a:t>সেটা</a:t>
            </a:r>
            <a:r>
              <a:rPr lang="en-US" sz="3600" dirty="0">
                <a:latin typeface="Tahoma" panose="020B0604030504040204" pitchFamily="34" charset="0"/>
                <a:ea typeface="Tahoma" panose="020B0604030504040204" pitchFamily="34" charset="0"/>
                <a:cs typeface="Tahoma" panose="020B0604030504040204" pitchFamily="34" charset="0"/>
              </a:rPr>
              <a:t> </a:t>
            </a:r>
            <a:r>
              <a:rPr lang="bn-IN" sz="3600" dirty="0">
                <a:latin typeface="Tahoma" panose="020B0604030504040204" pitchFamily="34" charset="0"/>
                <a:ea typeface="Tahoma" panose="020B0604030504040204" pitchFamily="34" charset="0"/>
                <a:cs typeface="Tahoma" panose="020B0604030504040204" pitchFamily="34" charset="0"/>
              </a:rPr>
              <a:t>কেবল</a:t>
            </a:r>
            <a:r>
              <a:rPr lang="en-US" sz="3600" dirty="0">
                <a:latin typeface="Tahoma" panose="020B0604030504040204" pitchFamily="34" charset="0"/>
                <a:ea typeface="Tahoma" panose="020B0604030504040204" pitchFamily="34" charset="0"/>
                <a:cs typeface="Tahoma" panose="020B0604030504040204" pitchFamily="34" charset="0"/>
              </a:rPr>
              <a:t> </a:t>
            </a:r>
            <a:r>
              <a:rPr lang="as-IN" sz="3600" dirty="0">
                <a:latin typeface="Tahoma" panose="020B0604030504040204" pitchFamily="34" charset="0"/>
                <a:ea typeface="Tahoma" panose="020B0604030504040204" pitchFamily="34" charset="0"/>
                <a:cs typeface="Tahoma" panose="020B0604030504040204" pitchFamily="34" charset="0"/>
              </a:rPr>
              <a:t>পণ্য</a:t>
            </a:r>
            <a:r>
              <a:rPr lang="bn-IN" sz="3600" dirty="0">
                <a:latin typeface="Tahoma" panose="020B0604030504040204" pitchFamily="34" charset="0"/>
                <a:ea typeface="Tahoma" panose="020B0604030504040204" pitchFamily="34" charset="0"/>
                <a:cs typeface="Tahoma" panose="020B0604030504040204" pitchFamily="34" charset="0"/>
              </a:rPr>
              <a:t> বিক্রি করার উদ্দেশ্যে</a:t>
            </a:r>
          </a:p>
        </p:txBody>
      </p:sp>
      <p:sp>
        <p:nvSpPr>
          <p:cNvPr id="6" name="1. Would you share your bank account details on a social media site, where you don’t know everyone using the site?…">
            <a:extLst>
              <a:ext uri="{FF2B5EF4-FFF2-40B4-BE49-F238E27FC236}">
                <a16:creationId xmlns:a16="http://schemas.microsoft.com/office/drawing/2014/main" id="{510FF4FD-402A-4375-AF5E-992E5068711C}"/>
              </a:ext>
            </a:extLst>
          </p:cNvPr>
          <p:cNvSpPr txBox="1"/>
          <p:nvPr/>
        </p:nvSpPr>
        <p:spPr>
          <a:xfrm>
            <a:off x="633083" y="2719497"/>
            <a:ext cx="4818767" cy="461661"/>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45718" tIns="45718" rIns="45718" bIns="45718">
            <a:spAutoFit/>
          </a:bodyPr>
          <a:lstStyle/>
          <a:p>
            <a:pPr algn="ctr" defTabSz="456696">
              <a:defRPr sz="2000">
                <a:solidFill>
                  <a:srgbClr val="FFFFFF"/>
                </a:solidFill>
              </a:defRPr>
            </a:pPr>
            <a:endParaRPr sz="2400">
              <a:latin typeface="Arial" panose="020B0604020202020204" pitchFamily="34" charset="0"/>
              <a:ea typeface="FreightSansLFPro" charset="0"/>
              <a:cs typeface="Arial" panose="020B0604020202020204" pitchFamily="34" charset="0"/>
            </a:endParaRPr>
          </a:p>
        </p:txBody>
      </p:sp>
    </p:spTree>
    <p:extLst>
      <p:ext uri="{BB962C8B-B14F-4D97-AF65-F5344CB8AC3E}">
        <p14:creationId xmlns:p14="http://schemas.microsoft.com/office/powerpoint/2010/main" val="322110152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6">
            <a:extLst>
              <a:ext uri="{FF2B5EF4-FFF2-40B4-BE49-F238E27FC236}">
                <a16:creationId xmlns:a16="http://schemas.microsoft.com/office/drawing/2014/main" id="{6CE08BAF-326B-479D-A8A0-498D3CE298E1}"/>
              </a:ext>
            </a:extLst>
          </p:cNvPr>
          <p:cNvSpPr txBox="1"/>
          <p:nvPr/>
        </p:nvSpPr>
        <p:spPr>
          <a:xfrm>
            <a:off x="335097" y="816568"/>
            <a:ext cx="5425807" cy="1200325"/>
          </a:xfrm>
          <a:prstGeom prst="rect">
            <a:avLst/>
          </a:prstGeom>
          <a:noFill/>
          <a:ln w="12700" cap="flat">
            <a:noFill/>
            <a:miter lim="400000"/>
          </a:ln>
          <a:effectLst/>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45718" tIns="45718" rIns="45718" bIns="45718" numCol="1" anchor="t">
            <a:spAutoFit/>
          </a:bodyPr>
          <a:lstStyle>
            <a:lvl1pPr algn="ctr" defTabSz="914418">
              <a:defRPr sz="5600">
                <a:solidFill>
                  <a:srgbClr val="FFFFFF"/>
                </a:solidFill>
                <a:latin typeface="FreightSansLFPro Medium"/>
                <a:ea typeface="FreightSansLFPro Medium"/>
                <a:cs typeface="FreightSansLFPro Medium"/>
                <a:sym typeface="FreightSansLFPro Medium"/>
              </a:defRPr>
            </a:lvl1pPr>
          </a:lstStyle>
          <a:p>
            <a:pPr rtl="0"/>
            <a:r>
              <a:rPr lang="bn-IN" sz="3600" b="1" dirty="0">
                <a:latin typeface="Tahoma" panose="020B0604030504040204" pitchFamily="34" charset="0"/>
                <a:ea typeface="Tahoma" panose="020B0604030504040204" pitchFamily="34" charset="0"/>
                <a:cs typeface="Tahoma" panose="020B0604030504040204" pitchFamily="34" charset="0"/>
              </a:rPr>
              <a:t>কিভাবে পণ্য যাচাই করা যায় </a:t>
            </a:r>
          </a:p>
        </p:txBody>
      </p:sp>
      <p:sp>
        <p:nvSpPr>
          <p:cNvPr id="6" name="1. Would you share your bank account details on a social media site, where you don’t know everyone using the site?…">
            <a:extLst>
              <a:ext uri="{FF2B5EF4-FFF2-40B4-BE49-F238E27FC236}">
                <a16:creationId xmlns:a16="http://schemas.microsoft.com/office/drawing/2014/main" id="{510FF4FD-402A-4375-AF5E-992E5068711C}"/>
              </a:ext>
            </a:extLst>
          </p:cNvPr>
          <p:cNvSpPr txBox="1"/>
          <p:nvPr/>
        </p:nvSpPr>
        <p:spPr>
          <a:xfrm>
            <a:off x="1890422" y="2364466"/>
            <a:ext cx="4003051" cy="4493534"/>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45718" tIns="45718" rIns="45718" bIns="45718" anchor="t">
            <a:spAutoFit/>
          </a:bodyPr>
          <a:lstStyle/>
          <a:p>
            <a:pPr defTabSz="456696">
              <a:defRPr sz="2000">
                <a:solidFill>
                  <a:srgbClr val="FFFFFF"/>
                </a:solidFill>
              </a:defRPr>
            </a:pPr>
            <a:r>
              <a:rPr lang="bn-IN" sz="2200" dirty="0">
                <a:latin typeface="Tahoma" panose="020B0604030504040204" pitchFamily="34" charset="0"/>
                <a:ea typeface="Tahoma" panose="020B0604030504040204" pitchFamily="34" charset="0"/>
                <a:cs typeface="Tahoma" panose="020B0604030504040204" pitchFamily="34" charset="0"/>
              </a:rPr>
              <a:t>রিভিউ দেখা </a:t>
            </a:r>
          </a:p>
          <a:p>
            <a:pPr defTabSz="456696">
              <a:defRPr sz="2000">
                <a:solidFill>
                  <a:srgbClr val="FFFFFF"/>
                </a:solidFill>
              </a:defRPr>
            </a:pPr>
            <a:endParaRPr lang="en-US" sz="2200" dirty="0">
              <a:latin typeface="Tahoma" panose="020B0604030504040204" pitchFamily="34" charset="0"/>
              <a:ea typeface="Tahoma" panose="020B0604030504040204" pitchFamily="34" charset="0"/>
              <a:cs typeface="Tahoma" panose="020B0604030504040204" pitchFamily="34" charset="0"/>
            </a:endParaRPr>
          </a:p>
          <a:p>
            <a:pPr defTabSz="456696">
              <a:defRPr sz="2000">
                <a:solidFill>
                  <a:srgbClr val="FFFFFF"/>
                </a:solidFill>
              </a:defRPr>
            </a:pPr>
            <a:r>
              <a:rPr lang="bn-IN" sz="2200" dirty="0">
                <a:latin typeface="Tahoma" panose="020B0604030504040204" pitchFamily="34" charset="0"/>
                <a:ea typeface="Tahoma" panose="020B0604030504040204" pitchFamily="34" charset="0"/>
                <a:cs typeface="Tahoma" panose="020B0604030504040204" pitchFamily="34" charset="0"/>
              </a:rPr>
              <a:t>পেমেন্টের প্রমাণের জন্য জিজ্ঞাসা করা </a:t>
            </a:r>
          </a:p>
          <a:p>
            <a:pPr defTabSz="456696">
              <a:defRPr sz="2000">
                <a:solidFill>
                  <a:srgbClr val="FFFFFF"/>
                </a:solidFill>
              </a:defRPr>
            </a:pPr>
            <a:endParaRPr lang="en-US" sz="2200" dirty="0">
              <a:latin typeface="Tahoma" panose="020B0604030504040204" pitchFamily="34" charset="0"/>
              <a:ea typeface="Tahoma" panose="020B0604030504040204" pitchFamily="34" charset="0"/>
              <a:cs typeface="Tahoma" panose="020B0604030504040204" pitchFamily="34" charset="0"/>
            </a:endParaRPr>
          </a:p>
          <a:p>
            <a:pPr defTabSz="456696">
              <a:defRPr sz="2000">
                <a:solidFill>
                  <a:srgbClr val="FFFFFF"/>
                </a:solidFill>
              </a:defRPr>
            </a:pPr>
            <a:r>
              <a:rPr lang="bn-IN" sz="2200" dirty="0">
                <a:latin typeface="Tahoma"/>
                <a:ea typeface="Tahoma"/>
                <a:cs typeface="Tahoma"/>
              </a:rPr>
              <a:t>পণ্যটি  তারা কি উৎস থেকে প্রাপ্ত করে বা এটি কিভাবে তৈরি করা হয় তা জিজ্ঞাসা</a:t>
            </a:r>
            <a:r>
              <a:rPr lang="en-US" sz="2200" dirty="0">
                <a:latin typeface="Tahoma"/>
                <a:ea typeface="Tahoma"/>
                <a:cs typeface="Tahoma"/>
              </a:rPr>
              <a:t> </a:t>
            </a:r>
            <a:r>
              <a:rPr lang="bn-IN" sz="2200" dirty="0">
                <a:latin typeface="Tahoma" panose="020B0604030504040204" pitchFamily="34" charset="0"/>
                <a:ea typeface="Tahoma" panose="020B0604030504040204" pitchFamily="34" charset="0"/>
                <a:cs typeface="Tahoma" panose="020B0604030504040204" pitchFamily="34" charset="0"/>
              </a:rPr>
              <a:t>করা</a:t>
            </a:r>
            <a:endParaRPr lang="bn-IN" sz="2200" dirty="0">
              <a:latin typeface="Tahoma"/>
              <a:ea typeface="Tahoma"/>
              <a:cs typeface="Tahoma"/>
            </a:endParaRPr>
          </a:p>
          <a:p>
            <a:pPr defTabSz="456696">
              <a:defRPr sz="2000">
                <a:solidFill>
                  <a:srgbClr val="FFFFFF"/>
                </a:solidFill>
              </a:defRPr>
            </a:pPr>
            <a:endParaRPr lang="en-US" sz="2200" dirty="0">
              <a:latin typeface="Tahoma" panose="020B0604030504040204" pitchFamily="34" charset="0"/>
              <a:ea typeface="Tahoma" panose="020B0604030504040204" pitchFamily="34" charset="0"/>
              <a:cs typeface="Tahoma" panose="020B0604030504040204" pitchFamily="34" charset="0"/>
            </a:endParaRPr>
          </a:p>
          <a:p>
            <a:pPr defTabSz="456696">
              <a:defRPr sz="2000">
                <a:solidFill>
                  <a:srgbClr val="FFFFFF"/>
                </a:solidFill>
              </a:defRPr>
            </a:pPr>
            <a:r>
              <a:rPr lang="bn-IN" sz="2200" dirty="0">
                <a:latin typeface="Tahoma" panose="020B0604030504040204" pitchFamily="34" charset="0"/>
                <a:ea typeface="Tahoma" panose="020B0604030504040204" pitchFamily="34" charset="0"/>
                <a:cs typeface="Tahoma" panose="020B0604030504040204" pitchFamily="34" charset="0"/>
              </a:rPr>
              <a:t>আপনি পণ্যগুলো অন্য আর কোথায় কিনতে পারেন</a:t>
            </a:r>
            <a:r>
              <a:rPr lang="en-US" sz="2200" dirty="0">
                <a:latin typeface="Tahoma" panose="020B0604030504040204" pitchFamily="34" charset="0"/>
                <a:ea typeface="Tahoma" panose="020B0604030504040204" pitchFamily="34" charset="0"/>
                <a:cs typeface="Tahoma" panose="020B0604030504040204" pitchFamily="34" charset="0"/>
              </a:rPr>
              <a:t> </a:t>
            </a:r>
            <a:r>
              <a:rPr lang="as-IN" sz="2200" dirty="0">
                <a:latin typeface="Tahoma" panose="020B0604030504040204" pitchFamily="34" charset="0"/>
                <a:ea typeface="Tahoma" panose="020B0604030504040204" pitchFamily="34" charset="0"/>
                <a:cs typeface="Tahoma" panose="020B0604030504040204" pitchFamily="34" charset="0"/>
              </a:rPr>
              <a:t>তা যাচাই করা</a:t>
            </a:r>
            <a:r>
              <a:rPr lang="bn-IN" sz="2200" dirty="0">
                <a:latin typeface="Tahoma" panose="020B0604030504040204" pitchFamily="34" charset="0"/>
                <a:ea typeface="Tahoma" panose="020B0604030504040204" pitchFamily="34" charset="0"/>
                <a:cs typeface="Tahoma" panose="020B0604030504040204" pitchFamily="34" charset="0"/>
              </a:rPr>
              <a:t> এবং পণ্য গুলো তুলনা করুন</a:t>
            </a:r>
          </a:p>
        </p:txBody>
      </p:sp>
      <p:sp>
        <p:nvSpPr>
          <p:cNvPr id="2" name="Straight Connector 21">
            <a:extLst>
              <a:ext uri="{FF2B5EF4-FFF2-40B4-BE49-F238E27FC236}">
                <a16:creationId xmlns:a16="http://schemas.microsoft.com/office/drawing/2014/main" id="{3D8F8830-74B2-4560-8EC8-846D809BD79B}"/>
              </a:ext>
            </a:extLst>
          </p:cNvPr>
          <p:cNvSpPr/>
          <p:nvPr/>
        </p:nvSpPr>
        <p:spPr>
          <a:xfrm>
            <a:off x="539748" y="2270335"/>
            <a:ext cx="5016505" cy="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lgn="ctr"/>
            <a:endParaRPr>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7A05C2CA-E7F4-44E9-864D-340EC97EAD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023" y="2668078"/>
            <a:ext cx="1053525" cy="324162"/>
          </a:xfrm>
          <a:prstGeom prst="rect">
            <a:avLst/>
          </a:prstGeom>
        </p:spPr>
      </p:pic>
      <p:pic>
        <p:nvPicPr>
          <p:cNvPr id="8" name="Graphic 7">
            <a:extLst>
              <a:ext uri="{FF2B5EF4-FFF2-40B4-BE49-F238E27FC236}">
                <a16:creationId xmlns:a16="http://schemas.microsoft.com/office/drawing/2014/main" id="{97B09365-6162-4303-8363-0EB06B4E70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7576" y="3210267"/>
            <a:ext cx="436418" cy="600075"/>
          </a:xfrm>
          <a:prstGeom prst="rect">
            <a:avLst/>
          </a:prstGeom>
        </p:spPr>
      </p:pic>
      <p:pic>
        <p:nvPicPr>
          <p:cNvPr id="9" name="Graphic 8">
            <a:extLst>
              <a:ext uri="{FF2B5EF4-FFF2-40B4-BE49-F238E27FC236}">
                <a16:creationId xmlns:a16="http://schemas.microsoft.com/office/drawing/2014/main" id="{BDB8C7E9-6F5E-4F10-92E6-E794AAEC95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9586" y="4113131"/>
            <a:ext cx="652399" cy="631041"/>
          </a:xfrm>
          <a:prstGeom prst="rect">
            <a:avLst/>
          </a:prstGeom>
        </p:spPr>
      </p:pic>
      <p:pic>
        <p:nvPicPr>
          <p:cNvPr id="10" name="Graphic 9">
            <a:extLst>
              <a:ext uri="{FF2B5EF4-FFF2-40B4-BE49-F238E27FC236}">
                <a16:creationId xmlns:a16="http://schemas.microsoft.com/office/drawing/2014/main" id="{64003D46-239D-431E-835B-86E56B9B67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586" y="5139531"/>
            <a:ext cx="652399" cy="739387"/>
          </a:xfrm>
          <a:prstGeom prst="rect">
            <a:avLst/>
          </a:prstGeom>
        </p:spPr>
      </p:pic>
    </p:spTree>
    <p:extLst>
      <p:ext uri="{BB962C8B-B14F-4D97-AF65-F5344CB8AC3E}">
        <p14:creationId xmlns:p14="http://schemas.microsoft.com/office/powerpoint/2010/main" val="334858998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y would someone post this information?">
            <a:extLst>
              <a:ext uri="{FF2B5EF4-FFF2-40B4-BE49-F238E27FC236}">
                <a16:creationId xmlns:a16="http://schemas.microsoft.com/office/drawing/2014/main" id="{D6D59E1B-F832-45EE-88D7-7C24596EC5C6}"/>
              </a:ext>
            </a:extLst>
          </p:cNvPr>
          <p:cNvSpPr txBox="1"/>
          <p:nvPr/>
        </p:nvSpPr>
        <p:spPr>
          <a:xfrm>
            <a:off x="376087" y="1176069"/>
            <a:ext cx="5403947" cy="3396118"/>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35717" tIns="35717" rIns="35717" bIns="35717" anchor="ctr">
            <a:spAutoFit/>
          </a:bodyPr>
          <a:lstStyle>
            <a:lvl1pPr defTabSz="228600">
              <a:tabLst>
                <a:tab pos="457200" algn="l"/>
                <a:tab pos="914400" algn="l"/>
                <a:tab pos="1371600" algn="l"/>
              </a:tabLst>
              <a:defRPr sz="4800" b="1">
                <a:solidFill>
                  <a:srgbClr val="FFFFFF"/>
                </a:solidFill>
                <a:uFill>
                  <a:solidFill>
                    <a:srgbClr val="000000"/>
                  </a:solidFill>
                </a:uFill>
                <a:latin typeface="FreightSansLFPro"/>
                <a:ea typeface="FreightSansLFPro"/>
                <a:cs typeface="FreightSansLFPro"/>
                <a:sym typeface="FreightSansLFPro"/>
              </a:defRPr>
            </a:lvl1pPr>
          </a:lstStyle>
          <a:p>
            <a:pPr algn="ctr"/>
            <a:r>
              <a:rPr lang="bn-IN" sz="3600" dirty="0">
                <a:latin typeface="Tahoma" panose="020B0604030504040204" pitchFamily="34" charset="0"/>
                <a:ea typeface="Tahoma" panose="020B0604030504040204" pitchFamily="34" charset="0"/>
                <a:cs typeface="Tahoma" panose="020B0604030504040204" pitchFamily="34" charset="0"/>
              </a:rPr>
              <a:t>প্রশ্ন ৪</a:t>
            </a:r>
          </a:p>
          <a:p>
            <a:pPr algn="ctr"/>
            <a:endParaRPr lang="en-US" sz="3200" b="0" dirty="0">
              <a:latin typeface="Tahoma" panose="020B0604030504040204" pitchFamily="34" charset="0"/>
              <a:ea typeface="Tahoma" panose="020B0604030504040204" pitchFamily="34" charset="0"/>
              <a:cs typeface="Tahoma" panose="020B0604030504040204" pitchFamily="34" charset="0"/>
            </a:endParaRPr>
          </a:p>
          <a:p>
            <a:pPr algn="ctr"/>
            <a:r>
              <a:rPr lang="bn-IN" sz="2800" b="0" dirty="0">
                <a:latin typeface="Tahoma" panose="020B0604030504040204" pitchFamily="34" charset="0"/>
                <a:ea typeface="Tahoma" panose="020B0604030504040204" pitchFamily="34" charset="0"/>
                <a:cs typeface="Tahoma" panose="020B0604030504040204" pitchFamily="34" charset="0"/>
              </a:rPr>
              <a:t>মানুষের ক্ষতি </a:t>
            </a:r>
            <a:br>
              <a:rPr lang="en-US" sz="2800" b="0" dirty="0">
                <a:latin typeface="Tahoma" panose="020B0604030504040204" pitchFamily="34" charset="0"/>
                <a:ea typeface="Tahoma" panose="020B0604030504040204" pitchFamily="34" charset="0"/>
                <a:cs typeface="Tahoma" panose="020B0604030504040204" pitchFamily="34" charset="0"/>
              </a:rPr>
            </a:br>
            <a:r>
              <a:rPr lang="bn-IN" sz="2800" b="0" dirty="0">
                <a:latin typeface="Tahoma" panose="020B0604030504040204" pitchFamily="34" charset="0"/>
                <a:ea typeface="Tahoma" panose="020B0604030504040204" pitchFamily="34" charset="0"/>
                <a:cs typeface="Tahoma" panose="020B0604030504040204" pitchFamily="34" charset="0"/>
              </a:rPr>
              <a:t>করতে চাইলে কেউ কি </a:t>
            </a:r>
            <a:br>
              <a:rPr lang="en-US" sz="2800" b="0" dirty="0">
                <a:latin typeface="Tahoma" panose="020B0604030504040204" pitchFamily="34" charset="0"/>
                <a:ea typeface="Tahoma" panose="020B0604030504040204" pitchFamily="34" charset="0"/>
                <a:cs typeface="Tahoma" panose="020B0604030504040204" pitchFamily="34" charset="0"/>
              </a:rPr>
            </a:br>
            <a:r>
              <a:rPr lang="bn-IN" sz="2800" b="0" dirty="0">
                <a:latin typeface="Tahoma" panose="020B0604030504040204" pitchFamily="34" charset="0"/>
                <a:ea typeface="Tahoma" panose="020B0604030504040204" pitchFamily="34" charset="0"/>
                <a:cs typeface="Tahoma" panose="020B0604030504040204" pitchFamily="34" charset="0"/>
              </a:rPr>
              <a:t>পোস্ট করতে পারে?</a:t>
            </a:r>
          </a:p>
          <a:p>
            <a:pPr algn="ctr">
              <a:defRPr sz="5800" b="1">
                <a:solidFill>
                  <a:srgbClr val="FFFFFF"/>
                </a:solidFill>
                <a:uFill>
                  <a:solidFill>
                    <a:srgbClr val="000000"/>
                  </a:solidFill>
                </a:uFill>
                <a:latin typeface="FreightSansLFPro"/>
                <a:ea typeface="FreightSansLFPro"/>
                <a:cs typeface="FreightSansLFPro"/>
                <a:sym typeface="FreightSansLFPro"/>
              </a:defRPr>
            </a:pPr>
            <a:endParaRPr lang="en-US" sz="3200" b="0" dirty="0">
              <a:latin typeface="Tahoma" panose="020B0604030504040204" pitchFamily="34" charset="0"/>
              <a:ea typeface="Tahoma" panose="020B0604030504040204" pitchFamily="34" charset="0"/>
              <a:cs typeface="Tahoma" panose="020B0604030504040204" pitchFamily="34" charset="0"/>
            </a:endParaRPr>
          </a:p>
          <a:p>
            <a:pPr algn="ctr"/>
            <a:endParaRPr sz="3200" b="0" dirty="0">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a:extLst>
              <a:ext uri="{FF2B5EF4-FFF2-40B4-BE49-F238E27FC236}">
                <a16:creationId xmlns:a16="http://schemas.microsoft.com/office/drawing/2014/main" id="{190AFFD1-0253-4061-BF33-817F91101186}"/>
              </a:ext>
            </a:extLst>
          </p:cNvPr>
          <p:cNvGrpSpPr/>
          <p:nvPr/>
        </p:nvGrpSpPr>
        <p:grpSpPr>
          <a:xfrm>
            <a:off x="721331" y="3920829"/>
            <a:ext cx="2195501" cy="547125"/>
            <a:chOff x="376087" y="4114799"/>
            <a:chExt cx="2195501" cy="547125"/>
          </a:xfrm>
        </p:grpSpPr>
        <p:sp>
          <p:nvSpPr>
            <p:cNvPr id="3" name="Rounded Rectangle 40">
              <a:extLst>
                <a:ext uri="{FF2B5EF4-FFF2-40B4-BE49-F238E27FC236}">
                  <a16:creationId xmlns:a16="http://schemas.microsoft.com/office/drawing/2014/main" id="{23682E0D-8716-43FE-8615-BC7B69D52EAF}"/>
                </a:ext>
              </a:extLst>
            </p:cNvPr>
            <p:cNvSpPr/>
            <p:nvPr/>
          </p:nvSpPr>
          <p:spPr>
            <a:xfrm>
              <a:off x="376087" y="4114799"/>
              <a:ext cx="2181646"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7" name="TextBox 43">
              <a:extLst>
                <a:ext uri="{FF2B5EF4-FFF2-40B4-BE49-F238E27FC236}">
                  <a16:creationId xmlns:a16="http://schemas.microsoft.com/office/drawing/2014/main" id="{24041701-E95E-411A-B4A9-3FF77C2A7605}"/>
                </a:ext>
              </a:extLst>
            </p:cNvPr>
            <p:cNvSpPr txBox="1"/>
            <p:nvPr/>
          </p:nvSpPr>
          <p:spPr>
            <a:xfrm>
              <a:off x="389942" y="4198568"/>
              <a:ext cx="2181646"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সংবাদ</a:t>
              </a:r>
            </a:p>
          </p:txBody>
        </p:sp>
      </p:grpSp>
      <p:grpSp>
        <p:nvGrpSpPr>
          <p:cNvPr id="12" name="Group 11">
            <a:extLst>
              <a:ext uri="{FF2B5EF4-FFF2-40B4-BE49-F238E27FC236}">
                <a16:creationId xmlns:a16="http://schemas.microsoft.com/office/drawing/2014/main" id="{489C1C88-C898-408C-B4F3-05CC35EE883E}"/>
              </a:ext>
            </a:extLst>
          </p:cNvPr>
          <p:cNvGrpSpPr/>
          <p:nvPr/>
        </p:nvGrpSpPr>
        <p:grpSpPr>
          <a:xfrm>
            <a:off x="3299411" y="3920829"/>
            <a:ext cx="2195501" cy="547125"/>
            <a:chOff x="2677067" y="4114799"/>
            <a:chExt cx="2195501" cy="547125"/>
          </a:xfrm>
        </p:grpSpPr>
        <p:sp>
          <p:nvSpPr>
            <p:cNvPr id="9" name="Rounded Rectangle 40">
              <a:extLst>
                <a:ext uri="{FF2B5EF4-FFF2-40B4-BE49-F238E27FC236}">
                  <a16:creationId xmlns:a16="http://schemas.microsoft.com/office/drawing/2014/main" id="{C8CA0C7E-ED55-4499-B130-B6F12CEE7C1D}"/>
                </a:ext>
              </a:extLst>
            </p:cNvPr>
            <p:cNvSpPr/>
            <p:nvPr/>
          </p:nvSpPr>
          <p:spPr>
            <a:xfrm>
              <a:off x="2677067" y="4114799"/>
              <a:ext cx="2181646"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11" name="TextBox 43">
              <a:extLst>
                <a:ext uri="{FF2B5EF4-FFF2-40B4-BE49-F238E27FC236}">
                  <a16:creationId xmlns:a16="http://schemas.microsoft.com/office/drawing/2014/main" id="{759BA44E-9E8C-46F1-A21B-FE61F9790BC9}"/>
                </a:ext>
              </a:extLst>
            </p:cNvPr>
            <p:cNvSpPr txBox="1"/>
            <p:nvPr/>
          </p:nvSpPr>
          <p:spPr>
            <a:xfrm>
              <a:off x="2690922" y="4198568"/>
              <a:ext cx="2181646"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ব্যক্তিগত পোস্ট</a:t>
              </a:r>
            </a:p>
          </p:txBody>
        </p:sp>
      </p:grpSp>
      <p:grpSp>
        <p:nvGrpSpPr>
          <p:cNvPr id="14" name="Group 13">
            <a:extLst>
              <a:ext uri="{FF2B5EF4-FFF2-40B4-BE49-F238E27FC236}">
                <a16:creationId xmlns:a16="http://schemas.microsoft.com/office/drawing/2014/main" id="{177F2C12-0E28-4627-893B-BB6660999B58}"/>
              </a:ext>
            </a:extLst>
          </p:cNvPr>
          <p:cNvGrpSpPr/>
          <p:nvPr/>
        </p:nvGrpSpPr>
        <p:grpSpPr>
          <a:xfrm>
            <a:off x="735186" y="4691452"/>
            <a:ext cx="2195501" cy="547125"/>
            <a:chOff x="376087" y="4114799"/>
            <a:chExt cx="2195501" cy="547125"/>
          </a:xfrm>
        </p:grpSpPr>
        <p:sp>
          <p:nvSpPr>
            <p:cNvPr id="15" name="Rounded Rectangle 40">
              <a:extLst>
                <a:ext uri="{FF2B5EF4-FFF2-40B4-BE49-F238E27FC236}">
                  <a16:creationId xmlns:a16="http://schemas.microsoft.com/office/drawing/2014/main" id="{A2E98E56-FECE-4224-9437-17089A2D88CE}"/>
                </a:ext>
              </a:extLst>
            </p:cNvPr>
            <p:cNvSpPr/>
            <p:nvPr/>
          </p:nvSpPr>
          <p:spPr>
            <a:xfrm>
              <a:off x="376087" y="4114799"/>
              <a:ext cx="2181646"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16" name="TextBox 43">
              <a:extLst>
                <a:ext uri="{FF2B5EF4-FFF2-40B4-BE49-F238E27FC236}">
                  <a16:creationId xmlns:a16="http://schemas.microsoft.com/office/drawing/2014/main" id="{74E201AE-8F27-4163-993E-4B91EBFC76E4}"/>
                </a:ext>
              </a:extLst>
            </p:cNvPr>
            <p:cNvSpPr txBox="1"/>
            <p:nvPr/>
          </p:nvSpPr>
          <p:spPr>
            <a:xfrm>
              <a:off x="389942" y="4198568"/>
              <a:ext cx="2181646"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MEME/GIF</a:t>
              </a:r>
            </a:p>
          </p:txBody>
        </p:sp>
      </p:grpSp>
      <p:grpSp>
        <p:nvGrpSpPr>
          <p:cNvPr id="17" name="Group 16">
            <a:extLst>
              <a:ext uri="{FF2B5EF4-FFF2-40B4-BE49-F238E27FC236}">
                <a16:creationId xmlns:a16="http://schemas.microsoft.com/office/drawing/2014/main" id="{7D9241FA-92E5-4963-8220-761C94E792B0}"/>
              </a:ext>
            </a:extLst>
          </p:cNvPr>
          <p:cNvGrpSpPr/>
          <p:nvPr/>
        </p:nvGrpSpPr>
        <p:grpSpPr>
          <a:xfrm>
            <a:off x="3313266" y="4691452"/>
            <a:ext cx="2195501" cy="547125"/>
            <a:chOff x="376087" y="4114799"/>
            <a:chExt cx="2195501" cy="547125"/>
          </a:xfrm>
        </p:grpSpPr>
        <p:sp>
          <p:nvSpPr>
            <p:cNvPr id="18" name="Rounded Rectangle 40">
              <a:extLst>
                <a:ext uri="{FF2B5EF4-FFF2-40B4-BE49-F238E27FC236}">
                  <a16:creationId xmlns:a16="http://schemas.microsoft.com/office/drawing/2014/main" id="{65F7D4D2-55B3-4E66-AB27-08F4A63BCD0C}"/>
                </a:ext>
              </a:extLst>
            </p:cNvPr>
            <p:cNvSpPr/>
            <p:nvPr/>
          </p:nvSpPr>
          <p:spPr>
            <a:xfrm>
              <a:off x="376087" y="4114799"/>
              <a:ext cx="2181646"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19" name="TextBox 43">
              <a:extLst>
                <a:ext uri="{FF2B5EF4-FFF2-40B4-BE49-F238E27FC236}">
                  <a16:creationId xmlns:a16="http://schemas.microsoft.com/office/drawing/2014/main" id="{22C4DE9B-ADAB-4BA9-A72F-AAFF81DCB3D3}"/>
                </a:ext>
              </a:extLst>
            </p:cNvPr>
            <p:cNvSpPr txBox="1"/>
            <p:nvPr/>
          </p:nvSpPr>
          <p:spPr>
            <a:xfrm>
              <a:off x="389942" y="4198568"/>
              <a:ext cx="2181646"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বিজ্ঞাপন</a:t>
              </a:r>
            </a:p>
          </p:txBody>
        </p:sp>
      </p:grpSp>
      <p:grpSp>
        <p:nvGrpSpPr>
          <p:cNvPr id="26" name="Group 25">
            <a:extLst>
              <a:ext uri="{FF2B5EF4-FFF2-40B4-BE49-F238E27FC236}">
                <a16:creationId xmlns:a16="http://schemas.microsoft.com/office/drawing/2014/main" id="{2AA4E48B-36EB-45F7-8CF8-FBBE6FDFF5E6}"/>
              </a:ext>
            </a:extLst>
          </p:cNvPr>
          <p:cNvGrpSpPr/>
          <p:nvPr/>
        </p:nvGrpSpPr>
        <p:grpSpPr>
          <a:xfrm>
            <a:off x="1749767" y="5490617"/>
            <a:ext cx="2716708" cy="547125"/>
            <a:chOff x="2076965" y="5490617"/>
            <a:chExt cx="2716708" cy="547125"/>
          </a:xfrm>
        </p:grpSpPr>
        <p:sp>
          <p:nvSpPr>
            <p:cNvPr id="21" name="Rounded Rectangle 40">
              <a:extLst>
                <a:ext uri="{FF2B5EF4-FFF2-40B4-BE49-F238E27FC236}">
                  <a16:creationId xmlns:a16="http://schemas.microsoft.com/office/drawing/2014/main" id="{6C9F7FCB-F310-4F64-A17B-978F2FB491CD}"/>
                </a:ext>
              </a:extLst>
            </p:cNvPr>
            <p:cNvSpPr/>
            <p:nvPr/>
          </p:nvSpPr>
          <p:spPr>
            <a:xfrm>
              <a:off x="2076965" y="5490617"/>
              <a:ext cx="2716708" cy="547125"/>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22" name="TextBox 43">
              <a:extLst>
                <a:ext uri="{FF2B5EF4-FFF2-40B4-BE49-F238E27FC236}">
                  <a16:creationId xmlns:a16="http://schemas.microsoft.com/office/drawing/2014/main" id="{D7FD0EF9-3EC4-4896-93AB-A4C63E191CAA}"/>
                </a:ext>
              </a:extLst>
            </p:cNvPr>
            <p:cNvSpPr txBox="1"/>
            <p:nvPr/>
          </p:nvSpPr>
          <p:spPr>
            <a:xfrm>
              <a:off x="2344495" y="5574388"/>
              <a:ext cx="2181647" cy="379585"/>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1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ভুল তথ্য</a:t>
              </a:r>
            </a:p>
          </p:txBody>
        </p:sp>
      </p:grpSp>
    </p:spTree>
    <p:extLst>
      <p:ext uri="{BB962C8B-B14F-4D97-AF65-F5344CB8AC3E}">
        <p14:creationId xmlns:p14="http://schemas.microsoft.com/office/powerpoint/2010/main" val="37913528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72833160-ABF0-4B5C-BE3F-AC6068D9F2C0}"/>
              </a:ext>
            </a:extLst>
          </p:cNvPr>
          <p:cNvSpPr/>
          <p:nvPr/>
        </p:nvSpPr>
        <p:spPr>
          <a:xfrm>
            <a:off x="0" y="0"/>
            <a:ext cx="12192000" cy="6858000"/>
          </a:xfrm>
          <a:prstGeom prst="rect">
            <a:avLst/>
          </a:prstGeom>
          <a:solidFill>
            <a:srgbClr val="0070C0"/>
          </a:solidFill>
          <a:ln w="12700">
            <a:noFill/>
            <a:miter lim="400000"/>
          </a:ln>
        </p:spPr>
        <p:txBody>
          <a:bodyPr lIns="35717" tIns="35717" rIns="35717" bIns="35717" anchor="ctr"/>
          <a:lstStyle/>
          <a:p>
            <a:pPr algn="ctr" defTabSz="914418">
              <a:defRPr sz="3200">
                <a:solidFill>
                  <a:srgbClr val="FFFFFF"/>
                </a:solidFill>
                <a:latin typeface="+mj-lt"/>
                <a:ea typeface="+mj-ea"/>
                <a:cs typeface="+mj-cs"/>
                <a:sym typeface="FreightSansLFPro Medium"/>
              </a:defRPr>
            </a:pPr>
            <a:endParaRPr/>
          </a:p>
        </p:txBody>
      </p:sp>
      <p:sp>
        <p:nvSpPr>
          <p:cNvPr id="5" name="Rounded Rectangle 22">
            <a:extLst>
              <a:ext uri="{FF2B5EF4-FFF2-40B4-BE49-F238E27FC236}">
                <a16:creationId xmlns:a16="http://schemas.microsoft.com/office/drawing/2014/main" id="{453050E9-A77F-4D08-949C-D07307F565E5}"/>
              </a:ext>
            </a:extLst>
          </p:cNvPr>
          <p:cNvSpPr/>
          <p:nvPr/>
        </p:nvSpPr>
        <p:spPr>
          <a:xfrm>
            <a:off x="4404812" y="2138858"/>
            <a:ext cx="3382377" cy="483686"/>
          </a:xfrm>
          <a:prstGeom prst="roundRect">
            <a:avLst>
              <a:gd name="adj" fmla="val 16667"/>
            </a:avLst>
          </a:prstGeom>
          <a:solidFill>
            <a:schemeClr val="accent6">
              <a:lumMod val="75000"/>
            </a:schemeClr>
          </a:solidFill>
          <a:ln w="12700">
            <a:miter lim="400000"/>
          </a:ln>
          <a:effectLst>
            <a:outerShdw blurRad="50800" dist="25400" dir="5400000" rotWithShape="0">
              <a:srgbClr val="000000">
                <a:alpha val="35000"/>
              </a:srgbClr>
            </a:outerShdw>
          </a:effectLst>
        </p:spPr>
        <p:txBody>
          <a:bodyPr lIns="45719" rIns="45719" anchor="ctr"/>
          <a:lstStyle/>
          <a:p>
            <a:pPr>
              <a:defRPr sz="2000">
                <a:latin typeface="FreightSansLFPro Medium"/>
                <a:ea typeface="FreightSansLFPro Medium"/>
                <a:cs typeface="FreightSansLFPro Medium"/>
                <a:sym typeface="FreightSansLFPro Medium"/>
              </a:defRPr>
            </a:pPr>
            <a:endParaRPr>
              <a:latin typeface="Arial" panose="020B0604020202020204" pitchFamily="34" charset="0"/>
              <a:cs typeface="Arial" panose="020B0604020202020204" pitchFamily="34" charset="0"/>
            </a:endParaRPr>
          </a:p>
        </p:txBody>
      </p:sp>
      <p:sp>
        <p:nvSpPr>
          <p:cNvPr id="7" name="Rounded Rectangle 39">
            <a:extLst>
              <a:ext uri="{FF2B5EF4-FFF2-40B4-BE49-F238E27FC236}">
                <a16:creationId xmlns:a16="http://schemas.microsoft.com/office/drawing/2014/main" id="{CB8E6476-7601-4CB8-BE8C-471051690B64}"/>
              </a:ext>
            </a:extLst>
          </p:cNvPr>
          <p:cNvSpPr/>
          <p:nvPr/>
        </p:nvSpPr>
        <p:spPr>
          <a:xfrm>
            <a:off x="8036438" y="2138858"/>
            <a:ext cx="3382378" cy="483686"/>
          </a:xfrm>
          <a:prstGeom prst="roundRect">
            <a:avLst>
              <a:gd name="adj" fmla="val 16667"/>
            </a:avLst>
          </a:prstGeom>
          <a:solidFill>
            <a:schemeClr val="accent6">
              <a:lumMod val="75000"/>
            </a:schemeClr>
          </a:solidFill>
          <a:ln w="12700">
            <a:miter lim="400000"/>
          </a:ln>
          <a:effectLst>
            <a:outerShdw blurRad="50800" dist="25400" dir="5400000" rotWithShape="0">
              <a:srgbClr val="000000">
                <a:alpha val="35000"/>
              </a:srgbClr>
            </a:outerShdw>
          </a:effectLst>
        </p:spPr>
        <p:txBody>
          <a:bodyPr lIns="45719" rIns="45719" anchor="ctr"/>
          <a:lstStyle/>
          <a:p>
            <a:pPr>
              <a:defRPr sz="2000">
                <a:latin typeface="FreightSansLFPro Medium"/>
                <a:ea typeface="FreightSansLFPro Medium"/>
                <a:cs typeface="FreightSansLFPro Medium"/>
                <a:sym typeface="FreightSansLFPro Medium"/>
              </a:defRPr>
            </a:pPr>
            <a:endParaRPr>
              <a:latin typeface="Arial" panose="020B0604020202020204" pitchFamily="34" charset="0"/>
              <a:cs typeface="Arial" panose="020B0604020202020204" pitchFamily="34" charset="0"/>
            </a:endParaRPr>
          </a:p>
        </p:txBody>
      </p:sp>
      <p:sp>
        <p:nvSpPr>
          <p:cNvPr id="9" name="Rounded Rectangle 41">
            <a:extLst>
              <a:ext uri="{FF2B5EF4-FFF2-40B4-BE49-F238E27FC236}">
                <a16:creationId xmlns:a16="http://schemas.microsoft.com/office/drawing/2014/main" id="{498F1F2E-0CD3-4EB0-A6E0-2AE5482857A1}"/>
              </a:ext>
            </a:extLst>
          </p:cNvPr>
          <p:cNvSpPr/>
          <p:nvPr/>
        </p:nvSpPr>
        <p:spPr>
          <a:xfrm>
            <a:off x="796555" y="2138858"/>
            <a:ext cx="3382377" cy="483686"/>
          </a:xfrm>
          <a:prstGeom prst="roundRect">
            <a:avLst>
              <a:gd name="adj" fmla="val 16667"/>
            </a:avLst>
          </a:prstGeom>
          <a:solidFill>
            <a:schemeClr val="accent6">
              <a:lumMod val="75000"/>
            </a:schemeClr>
          </a:solidFill>
          <a:ln w="12700">
            <a:miter lim="400000"/>
          </a:ln>
          <a:effectLst>
            <a:outerShdw blurRad="50800" dist="25400" dir="5400000" rotWithShape="0">
              <a:srgbClr val="000000">
                <a:alpha val="35000"/>
              </a:srgbClr>
            </a:outerShdw>
          </a:effectLst>
        </p:spPr>
        <p:txBody>
          <a:bodyPr lIns="45719" rIns="45719" anchor="ctr"/>
          <a:lstStyle/>
          <a:p>
            <a:pPr>
              <a:defRPr sz="2000">
                <a:latin typeface="FreightSansLFPro Medium"/>
                <a:ea typeface="FreightSansLFPro Medium"/>
                <a:cs typeface="FreightSansLFPro Medium"/>
                <a:sym typeface="FreightSansLFPro Medium"/>
              </a:defRPr>
            </a:pPr>
            <a:endParaRPr>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81B5C61-501E-491D-B890-05F89E5294F7}"/>
              </a:ext>
            </a:extLst>
          </p:cNvPr>
          <p:cNvSpPr/>
          <p:nvPr/>
        </p:nvSpPr>
        <p:spPr>
          <a:xfrm>
            <a:off x="842037" y="654750"/>
            <a:ext cx="3087643" cy="646331"/>
          </a:xfrm>
          <a:prstGeom prst="rect">
            <a:avLst/>
          </a:prstGeom>
        </p:spPr>
        <p:txBody>
          <a:bodyPr wrap="square">
            <a:spAutoFit/>
          </a:bodyPr>
          <a:lstStyle/>
          <a:p>
            <a:pPr rtl="0"/>
            <a:r>
              <a:rPr lang="bn-IN" sz="3600" b="1" kern="1200" dirty="0">
                <a:solidFill>
                  <a:schemeClr val="bg1"/>
                </a:solidFill>
                <a:latin typeface="Tahoma" panose="020B0604030504040204" pitchFamily="34" charset="0"/>
                <a:ea typeface="Tahoma" panose="020B0604030504040204" pitchFamily="34" charset="0"/>
                <a:cs typeface="Tahoma" panose="020B0604030504040204" pitchFamily="34" charset="0"/>
              </a:rPr>
              <a:t>সারসংক্ষেপ</a:t>
            </a:r>
          </a:p>
        </p:txBody>
      </p:sp>
      <p:sp>
        <p:nvSpPr>
          <p:cNvPr id="16" name="TextBox 23">
            <a:extLst>
              <a:ext uri="{FF2B5EF4-FFF2-40B4-BE49-F238E27FC236}">
                <a16:creationId xmlns:a16="http://schemas.microsoft.com/office/drawing/2014/main" id="{E0AF4DD4-2607-40CF-BB8D-CC42B08C9E32}"/>
              </a:ext>
            </a:extLst>
          </p:cNvPr>
          <p:cNvSpPr txBox="1"/>
          <p:nvPr/>
        </p:nvSpPr>
        <p:spPr>
          <a:xfrm>
            <a:off x="4654062" y="2184956"/>
            <a:ext cx="2883875" cy="400105"/>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60958" tIns="60958" rIns="60958" bIns="60958">
            <a:spAutoFit/>
          </a:bodyPr>
          <a:lstStyle>
            <a:lvl1pPr algn="ctr">
              <a:defRPr sz="2000">
                <a:solidFill>
                  <a:srgbClr val="FFFFFF"/>
                </a:solidFill>
                <a:latin typeface="FreightSansLFPro Medium"/>
                <a:ea typeface="FreightSansLFPro Medium"/>
                <a:cs typeface="FreightSansLFPro Medium"/>
                <a:sym typeface="FreightSansLFPro Medium"/>
              </a:defRPr>
            </a:lvl1pPr>
          </a:lstStyle>
          <a:p>
            <a:pPr rtl="0"/>
            <a:r>
              <a:rPr lang="bn-IN" sz="18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ভুল তথ্য</a:t>
            </a:r>
          </a:p>
        </p:txBody>
      </p:sp>
      <p:sp>
        <p:nvSpPr>
          <p:cNvPr id="18" name="TextBox 40">
            <a:extLst>
              <a:ext uri="{FF2B5EF4-FFF2-40B4-BE49-F238E27FC236}">
                <a16:creationId xmlns:a16="http://schemas.microsoft.com/office/drawing/2014/main" id="{E21B656B-7630-4429-ADDC-CFC02A5F7ED9}"/>
              </a:ext>
            </a:extLst>
          </p:cNvPr>
          <p:cNvSpPr txBox="1"/>
          <p:nvPr/>
        </p:nvSpPr>
        <p:spPr>
          <a:xfrm>
            <a:off x="8285690" y="2184956"/>
            <a:ext cx="2883875" cy="400105"/>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60958" tIns="60958" rIns="60958" bIns="60958">
            <a:spAutoFit/>
          </a:bodyPr>
          <a:lstStyle>
            <a:lvl1pPr algn="ctr">
              <a:defRPr sz="2000">
                <a:solidFill>
                  <a:srgbClr val="FFFFFF"/>
                </a:solidFill>
                <a:latin typeface="FreightSansLFPro Medium"/>
                <a:ea typeface="FreightSansLFPro Medium"/>
                <a:cs typeface="FreightSansLFPro Medium"/>
                <a:sym typeface="FreightSansLFPro Medium"/>
              </a:defRPr>
            </a:lvl1pPr>
          </a:lstStyle>
          <a:p>
            <a:pPr rtl="0"/>
            <a:r>
              <a:rPr lang="bn-IN" sz="18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মতামত</a:t>
            </a:r>
          </a:p>
        </p:txBody>
      </p:sp>
      <p:sp>
        <p:nvSpPr>
          <p:cNvPr id="20" name="TextBox 42">
            <a:extLst>
              <a:ext uri="{FF2B5EF4-FFF2-40B4-BE49-F238E27FC236}">
                <a16:creationId xmlns:a16="http://schemas.microsoft.com/office/drawing/2014/main" id="{52B66349-96B4-4719-8917-AAFB55F6743E}"/>
              </a:ext>
            </a:extLst>
          </p:cNvPr>
          <p:cNvSpPr txBox="1"/>
          <p:nvPr/>
        </p:nvSpPr>
        <p:spPr>
          <a:xfrm>
            <a:off x="1045806" y="2184956"/>
            <a:ext cx="2883875" cy="400105"/>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60958" tIns="60958" rIns="60958" bIns="60958">
            <a:spAutoFit/>
          </a:bodyPr>
          <a:lstStyle>
            <a:lvl1pPr algn="ctr">
              <a:defRPr sz="2000">
                <a:solidFill>
                  <a:srgbClr val="FFFFFF"/>
                </a:solidFill>
                <a:latin typeface="FreightSansLFPro Medium"/>
                <a:ea typeface="FreightSansLFPro Medium"/>
                <a:cs typeface="FreightSansLFPro Medium"/>
                <a:sym typeface="FreightSansLFPro Medium"/>
              </a:defRPr>
            </a:lvl1pPr>
          </a:lstStyle>
          <a:p>
            <a:pPr rtl="0"/>
            <a:r>
              <a:rPr lang="bn-IN" sz="18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প্রকৃত ঘটনা</a:t>
            </a:r>
          </a:p>
        </p:txBody>
      </p:sp>
      <p:sp>
        <p:nvSpPr>
          <p:cNvPr id="22" name="TextBox 21">
            <a:extLst>
              <a:ext uri="{FF2B5EF4-FFF2-40B4-BE49-F238E27FC236}">
                <a16:creationId xmlns:a16="http://schemas.microsoft.com/office/drawing/2014/main" id="{7C8D0B68-C69F-476B-B302-678327E6A633}"/>
              </a:ext>
            </a:extLst>
          </p:cNvPr>
          <p:cNvSpPr txBox="1"/>
          <p:nvPr/>
        </p:nvSpPr>
        <p:spPr>
          <a:xfrm>
            <a:off x="1402830" y="2854538"/>
            <a:ext cx="216982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lvl="0" indent="-285750" rtl="0">
              <a:buFont typeface="Arial" panose="020B0604020202020204" pitchFamily="34" charset="0"/>
              <a:buChar char="•"/>
            </a:pPr>
            <a:r>
              <a:rPr lang="bn-IN" sz="1800" b="0" i="0" dirty="0">
                <a:solidFill>
                  <a:schemeClr val="bg1"/>
                </a:solidFill>
                <a:latin typeface="Tahoma" panose="020B0604030504040204" pitchFamily="34" charset="0"/>
                <a:ea typeface="Tahoma" panose="020B0604030504040204" pitchFamily="34" charset="0"/>
                <a:cs typeface="Tahoma" panose="020B0604030504040204" pitchFamily="34" charset="0"/>
              </a:rPr>
              <a:t>খবর</a:t>
            </a:r>
          </a:p>
        </p:txBody>
      </p:sp>
      <p:sp>
        <p:nvSpPr>
          <p:cNvPr id="24" name="TextBox 23">
            <a:extLst>
              <a:ext uri="{FF2B5EF4-FFF2-40B4-BE49-F238E27FC236}">
                <a16:creationId xmlns:a16="http://schemas.microsoft.com/office/drawing/2014/main" id="{4D78EEFC-2504-45F6-8DA3-4F63E06489F0}"/>
              </a:ext>
            </a:extLst>
          </p:cNvPr>
          <p:cNvSpPr txBox="1"/>
          <p:nvPr/>
        </p:nvSpPr>
        <p:spPr>
          <a:xfrm>
            <a:off x="4764543" y="2854538"/>
            <a:ext cx="2773394"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t">
            <a:spAutoFit/>
          </a:bodyPr>
          <a:lstStyle/>
          <a:p>
            <a:pPr marL="285750" lvl="0" indent="-285750" rtl="0">
              <a:lnSpc>
                <a:spcPct val="150000"/>
              </a:lnSpc>
              <a:buFont typeface="Arial" panose="020B0604020202020204" pitchFamily="34" charset="0"/>
              <a:buChar char="•"/>
            </a:pPr>
            <a:r>
              <a:rPr lang="bn-IN" sz="1800" b="0" i="0" dirty="0">
                <a:solidFill>
                  <a:schemeClr val="bg1"/>
                </a:solidFill>
                <a:latin typeface="Tahoma" panose="020B0604030504040204" pitchFamily="34" charset="0"/>
                <a:ea typeface="Tahoma" panose="020B0604030504040204" pitchFamily="34" charset="0"/>
                <a:cs typeface="Tahoma" panose="020B0604030504040204" pitchFamily="34" charset="0"/>
              </a:rPr>
              <a:t>ক্লিকবেট </a:t>
            </a:r>
          </a:p>
          <a:p>
            <a:pPr marL="285750" lvl="0" indent="-285750" rtl="0">
              <a:lnSpc>
                <a:spcPct val="150000"/>
              </a:lnSpc>
              <a:buFont typeface="Arial" panose="020B0604020202020204" pitchFamily="34" charset="0"/>
              <a:buChar char="•"/>
            </a:pPr>
            <a:r>
              <a:rPr lang="bn-IN" sz="1800" b="0" i="0" dirty="0">
                <a:solidFill>
                  <a:schemeClr val="bg1"/>
                </a:solidFill>
                <a:latin typeface="Tahoma" panose="020B0604030504040204" pitchFamily="34" charset="0"/>
                <a:ea typeface="Tahoma" panose="020B0604030504040204" pitchFamily="34" charset="0"/>
                <a:cs typeface="Tahoma" panose="020B0604030504040204" pitchFamily="34" charset="0"/>
              </a:rPr>
              <a:t>ভুল বিজ্ঞাপন</a:t>
            </a:r>
          </a:p>
          <a:p>
            <a:pPr marL="285750" lvl="0" indent="-285750">
              <a:lnSpc>
                <a:spcPct val="150000"/>
              </a:lnSpc>
              <a:buFont typeface="Arial" panose="020B0604020202020204" pitchFamily="34" charset="0"/>
              <a:buChar char="•"/>
            </a:pPr>
            <a:r>
              <a:rPr lang="bn-IN" dirty="0">
                <a:solidFill>
                  <a:schemeClr val="bg1"/>
                </a:solidFill>
                <a:latin typeface="Tahoma"/>
                <a:ea typeface="Tahoma"/>
                <a:cs typeface="Tahoma"/>
              </a:rPr>
              <a:t>ইডিট করা /প্রবন্ধ</a:t>
            </a:r>
          </a:p>
          <a:p>
            <a:pPr marL="285750" lvl="0" indent="-285750" rtl="0">
              <a:lnSpc>
                <a:spcPct val="150000"/>
              </a:lnSpc>
              <a:buFont typeface="Arial" panose="020B0604020202020204" pitchFamily="34" charset="0"/>
              <a:buChar char="•"/>
            </a:pPr>
            <a:r>
              <a:rPr lang="bn-IN" sz="1800" b="0" i="0" dirty="0">
                <a:solidFill>
                  <a:schemeClr val="bg1"/>
                </a:solidFill>
                <a:latin typeface="Tahoma" panose="020B0604030504040204" pitchFamily="34" charset="0"/>
                <a:ea typeface="Tahoma" panose="020B0604030504040204" pitchFamily="34" charset="0"/>
                <a:cs typeface="Tahoma" panose="020B0604030504040204" pitchFamily="34" charset="0"/>
              </a:rPr>
              <a:t>জাল খবর</a:t>
            </a:r>
          </a:p>
          <a:p>
            <a:pPr marL="285750" lvl="0" indent="-285750" rtl="0">
              <a:lnSpc>
                <a:spcPct val="150000"/>
              </a:lnSpc>
              <a:buFont typeface="Arial" panose="020B0604020202020204" pitchFamily="34" charset="0"/>
              <a:buChar char="•"/>
            </a:pPr>
            <a:r>
              <a:rPr lang="bn-IN" sz="1800" b="0" i="0" dirty="0">
                <a:solidFill>
                  <a:schemeClr val="bg1"/>
                </a:solidFill>
                <a:latin typeface="Tahoma" panose="020B0604030504040204" pitchFamily="34" charset="0"/>
                <a:ea typeface="Tahoma" panose="020B0604030504040204" pitchFamily="34" charset="0"/>
                <a:cs typeface="Tahoma" panose="020B0604030504040204" pitchFamily="34" charset="0"/>
              </a:rPr>
              <a:t>*অন্য যে কোনও ভুল তথ্য যা সত্য বলে </a:t>
            </a:r>
            <a:br>
              <a:rPr lang="en-US" sz="1800" b="0" i="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bn-IN" sz="1800" b="0" i="0" dirty="0">
                <a:solidFill>
                  <a:schemeClr val="bg1"/>
                </a:solidFill>
                <a:latin typeface="Tahoma" panose="020B0604030504040204" pitchFamily="34" charset="0"/>
                <a:ea typeface="Tahoma" panose="020B0604030504040204" pitchFamily="34" charset="0"/>
                <a:cs typeface="Tahoma" panose="020B0604030504040204" pitchFamily="34" charset="0"/>
              </a:rPr>
              <a:t>উপস্থাপন করা হয়েছে</a:t>
            </a:r>
          </a:p>
          <a:p>
            <a:pPr marL="285750" lvl="0" indent="-285750">
              <a:lnSpc>
                <a:spcPct val="150000"/>
              </a:lnSpc>
              <a:buFont typeface="Arial" panose="020B0604020202020204" pitchFamily="34" charset="0"/>
              <a:buChar char="•"/>
            </a:pPr>
            <a:endParaRPr lang="en-US" sz="1800" b="0" i="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85FACE2B-3B4D-4D4C-A674-8A46E876F181}"/>
              </a:ext>
            </a:extLst>
          </p:cNvPr>
          <p:cNvSpPr txBox="1"/>
          <p:nvPr/>
        </p:nvSpPr>
        <p:spPr>
          <a:xfrm>
            <a:off x="8642714" y="2854538"/>
            <a:ext cx="2169826" cy="16979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t">
            <a:spAutoFit/>
          </a:bodyPr>
          <a:lstStyle/>
          <a:p>
            <a:pPr marL="285750" lvl="0" indent="-285750" rtl="0">
              <a:lnSpc>
                <a:spcPct val="150000"/>
              </a:lnSpc>
              <a:buFont typeface="Arial" panose="020B0604020202020204" pitchFamily="34" charset="0"/>
              <a:buChar char="•"/>
            </a:pPr>
            <a:r>
              <a:rPr lang="bn-IN" sz="1800" b="0" i="0">
                <a:solidFill>
                  <a:schemeClr val="bg1"/>
                </a:solidFill>
                <a:latin typeface="Tahoma" panose="020B0604030504040204" pitchFamily="34" charset="0"/>
                <a:ea typeface="Tahoma" panose="020B0604030504040204" pitchFamily="34" charset="0"/>
                <a:cs typeface="Tahoma" panose="020B0604030504040204" pitchFamily="34" charset="0"/>
              </a:rPr>
              <a:t>ব্যক্তিগত পোস্ট</a:t>
            </a:r>
          </a:p>
          <a:p>
            <a:pPr marL="285750" lvl="0" indent="-285750" rtl="0">
              <a:lnSpc>
                <a:spcPct val="150000"/>
              </a:lnSpc>
              <a:buFont typeface="Arial" panose="020B0604020202020204" pitchFamily="34" charset="0"/>
              <a:buChar char="•"/>
            </a:pPr>
            <a:r>
              <a:rPr lang="bn-IN">
                <a:solidFill>
                  <a:schemeClr val="bg1"/>
                </a:solidFill>
                <a:latin typeface="Tahoma"/>
                <a:ea typeface="Tahoma"/>
                <a:cs typeface="Tahoma"/>
              </a:rPr>
              <a:t>GIFs</a:t>
            </a:r>
            <a:r>
              <a:rPr lang="bn-IN" sz="1800" b="0" i="0">
                <a:solidFill>
                  <a:schemeClr val="bg1"/>
                </a:solidFill>
                <a:latin typeface="Tahoma"/>
                <a:ea typeface="Tahoma"/>
                <a:cs typeface="Tahoma"/>
              </a:rPr>
              <a:t>/</a:t>
            </a:r>
            <a:r>
              <a:rPr lang="bn-IN">
                <a:solidFill>
                  <a:schemeClr val="bg1"/>
                </a:solidFill>
                <a:latin typeface="Tahoma"/>
                <a:ea typeface="Tahoma"/>
                <a:cs typeface="Tahoma"/>
              </a:rPr>
              <a:t>Memes</a:t>
            </a:r>
          </a:p>
          <a:p>
            <a:pPr marL="285750" lvl="0" indent="-285750" rtl="0">
              <a:lnSpc>
                <a:spcPct val="150000"/>
              </a:lnSpc>
              <a:buFont typeface="Arial" panose="020B0604020202020204" pitchFamily="34" charset="0"/>
              <a:buChar char="•"/>
            </a:pPr>
            <a:r>
              <a:rPr lang="bn-IN" sz="1800" b="0" i="0">
                <a:solidFill>
                  <a:schemeClr val="bg1"/>
                </a:solidFill>
                <a:latin typeface="Tahoma" panose="020B0604030504040204" pitchFamily="34" charset="0"/>
                <a:ea typeface="Tahoma" panose="020B0604030504040204" pitchFamily="34" charset="0"/>
                <a:cs typeface="Tahoma" panose="020B0604030504040204" pitchFamily="34" charset="0"/>
              </a:rPr>
              <a:t>ব্যঙ্গ / বিদ্রূপ</a:t>
            </a:r>
          </a:p>
          <a:p>
            <a:pPr marL="285750" lvl="0" indent="-285750">
              <a:lnSpc>
                <a:spcPct val="150000"/>
              </a:lnSpc>
              <a:buFont typeface="Arial" panose="020B0604020202020204" pitchFamily="34" charset="0"/>
              <a:buChar char="•"/>
            </a:pPr>
            <a:endParaRPr lang="en-NZ" sz="1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835C41A-D662-4BA5-986C-24138026B5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333070946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6">
            <a:extLst>
              <a:ext uri="{FF2B5EF4-FFF2-40B4-BE49-F238E27FC236}">
                <a16:creationId xmlns:a16="http://schemas.microsoft.com/office/drawing/2014/main" id="{42C885D0-24FA-4A45-90AA-5E33E1392063}"/>
              </a:ext>
            </a:extLst>
          </p:cNvPr>
          <p:cNvSpPr txBox="1"/>
          <p:nvPr/>
        </p:nvSpPr>
        <p:spPr>
          <a:xfrm>
            <a:off x="308414" y="702315"/>
            <a:ext cx="5479172" cy="1200325"/>
          </a:xfrm>
          <a:prstGeom prst="rect">
            <a:avLst/>
          </a:prstGeom>
          <a:noFill/>
          <a:ln w="12700" cap="flat">
            <a:noFill/>
            <a:miter lim="400000"/>
          </a:ln>
          <a:effectLst/>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45718" tIns="45718" rIns="45718" bIns="45718" numCol="1" anchor="t">
            <a:spAutoFit/>
          </a:bodyPr>
          <a:lstStyle>
            <a:lvl1pPr algn="ctr" defTabSz="914418">
              <a:defRPr sz="5600">
                <a:solidFill>
                  <a:srgbClr val="FFFFFF"/>
                </a:solidFill>
                <a:latin typeface="FreightSansLFPro Medium"/>
                <a:ea typeface="FreightSansLFPro Medium"/>
                <a:cs typeface="FreightSansLFPro Medium"/>
                <a:sym typeface="FreightSansLFPro Medium"/>
              </a:defRPr>
            </a:lvl1pPr>
          </a:lstStyle>
          <a:p>
            <a:r>
              <a:rPr lang="bn-IN" sz="3600" b="1" dirty="0">
                <a:latin typeface="Tahoma"/>
                <a:ea typeface="Tahoma"/>
                <a:cs typeface="Tahoma"/>
              </a:rPr>
              <a:t>কিভাবে ব্য</a:t>
            </a:r>
            <a:r>
              <a:rPr lang="bn-IN" sz="3600" b="1" dirty="0">
                <a:solidFill>
                  <a:schemeClr val="bg1"/>
                </a:solidFill>
                <a:latin typeface="Tahoma"/>
                <a:ea typeface="Tahoma"/>
                <a:cs typeface="Tahoma"/>
                <a:sym typeface="Helvetica"/>
              </a:rPr>
              <a:t>ঙ্গ বা </a:t>
            </a:r>
            <a:br>
              <a:rPr lang="en-US" sz="3600" b="1" dirty="0">
                <a:latin typeface="Tahoma" panose="020B0604030504040204" pitchFamily="34" charset="0"/>
                <a:ea typeface="Tahoma" panose="020B0604030504040204" pitchFamily="34" charset="0"/>
                <a:cs typeface="Tahoma" panose="020B0604030504040204" pitchFamily="34" charset="0"/>
              </a:rPr>
            </a:br>
            <a:r>
              <a:rPr lang="bn-IN" sz="3600" b="1" dirty="0">
                <a:solidFill>
                  <a:schemeClr val="bg1"/>
                </a:solidFill>
                <a:latin typeface="Tahoma"/>
                <a:ea typeface="Tahoma"/>
                <a:cs typeface="Tahoma"/>
                <a:sym typeface="Helvetica"/>
              </a:rPr>
              <a:t>কটূক্তি চিহ্নিত করবেন?</a:t>
            </a:r>
          </a:p>
        </p:txBody>
      </p:sp>
      <p:sp>
        <p:nvSpPr>
          <p:cNvPr id="5" name="1. Would you share your bank account details on a social media site, where you don’t know everyone using the site?…">
            <a:extLst>
              <a:ext uri="{FF2B5EF4-FFF2-40B4-BE49-F238E27FC236}">
                <a16:creationId xmlns:a16="http://schemas.microsoft.com/office/drawing/2014/main" id="{513BD271-7027-458F-AB89-BCFA29C79B84}"/>
              </a:ext>
            </a:extLst>
          </p:cNvPr>
          <p:cNvSpPr txBox="1"/>
          <p:nvPr/>
        </p:nvSpPr>
        <p:spPr>
          <a:xfrm>
            <a:off x="638617" y="3046608"/>
            <a:ext cx="5148969" cy="1815878"/>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45718" tIns="45718" rIns="45718" bIns="45718">
            <a:spAutoFit/>
          </a:bodyPr>
          <a:lstStyle/>
          <a:p>
            <a:pPr algn="ctr" defTabSz="456696">
              <a:defRPr sz="2000">
                <a:solidFill>
                  <a:srgbClr val="FFFFFF"/>
                </a:solidFill>
              </a:defRPr>
            </a:pPr>
            <a:r>
              <a:rPr lang="bn-IN" sz="2800" b="1" dirty="0">
                <a:latin typeface="Tahoma" panose="020B0604030504040204" pitchFamily="34" charset="0"/>
                <a:ea typeface="Tahoma" panose="020B0604030504040204" pitchFamily="34" charset="0"/>
                <a:cs typeface="Tahoma" panose="020B0604030504040204" pitchFamily="34" charset="0"/>
              </a:rPr>
              <a:t>একটি সমস্যা ফোকাস থাকে : </a:t>
            </a:r>
            <a:r>
              <a:rPr lang="bn-IN" sz="2800" dirty="0">
                <a:latin typeface="Tahoma" panose="020B0604030504040204" pitchFamily="34" charset="0"/>
                <a:ea typeface="Tahoma" panose="020B0604030504040204" pitchFamily="34" charset="0"/>
                <a:cs typeface="Tahoma" panose="020B0604030504040204" pitchFamily="34" charset="0"/>
              </a:rPr>
              <a:t>সমাজের</a:t>
            </a:r>
            <a:r>
              <a:rPr lang="en-US" sz="2800" dirty="0">
                <a:latin typeface="Tahoma" panose="020B0604030504040204" pitchFamily="34" charset="0"/>
                <a:ea typeface="Tahoma" panose="020B0604030504040204" pitchFamily="34" charset="0"/>
                <a:cs typeface="Tahoma" panose="020B0604030504040204" pitchFamily="34" charset="0"/>
              </a:rPr>
              <a:t> </a:t>
            </a:r>
            <a:r>
              <a:rPr lang="bn-IN" sz="2800" dirty="0">
                <a:latin typeface="Tahoma" panose="020B0604030504040204" pitchFamily="34" charset="0"/>
                <a:ea typeface="Tahoma" panose="020B0604030504040204" pitchFamily="34" charset="0"/>
                <a:cs typeface="Tahoma" panose="020B0604030504040204" pitchFamily="34" charset="0"/>
              </a:rPr>
              <a:t>একটি সমস্যা লেখক যা</a:t>
            </a:r>
            <a:r>
              <a:rPr lang="bn-IN" sz="2800" b="1" dirty="0">
                <a:latin typeface="Tahoma" panose="020B0604030504040204" pitchFamily="34" charset="0"/>
                <a:ea typeface="Tahoma" panose="020B0604030504040204" pitchFamily="34" charset="0"/>
                <a:cs typeface="Tahoma" panose="020B0604030504040204" pitchFamily="34" charset="0"/>
              </a:rPr>
              <a:t> দেখেন তা </a:t>
            </a:r>
            <a:r>
              <a:rPr lang="bn-IN" sz="2800" dirty="0">
                <a:latin typeface="Tahoma" panose="020B0604030504040204" pitchFamily="34" charset="0"/>
                <a:ea typeface="Tahoma" panose="020B0604030504040204" pitchFamily="34" charset="0"/>
                <a:cs typeface="Tahoma" panose="020B0604030504040204" pitchFamily="34" charset="0"/>
              </a:rPr>
              <a:t>আলোচনা করার চেষ্টা করেন (মতামত)</a:t>
            </a:r>
          </a:p>
        </p:txBody>
      </p:sp>
      <p:sp>
        <p:nvSpPr>
          <p:cNvPr id="6" name="1. Would you share your bank account details on a social media site, where you don’t know everyone using the site?…">
            <a:extLst>
              <a:ext uri="{FF2B5EF4-FFF2-40B4-BE49-F238E27FC236}">
                <a16:creationId xmlns:a16="http://schemas.microsoft.com/office/drawing/2014/main" id="{528958A3-160E-4BEC-9A9D-A453A6D855C2}"/>
              </a:ext>
            </a:extLst>
          </p:cNvPr>
          <p:cNvSpPr txBox="1"/>
          <p:nvPr/>
        </p:nvSpPr>
        <p:spPr>
          <a:xfrm>
            <a:off x="638617" y="5731100"/>
            <a:ext cx="4818767" cy="461661"/>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45718" tIns="45718" rIns="45718" bIns="45718">
            <a:spAutoFit/>
          </a:bodyPr>
          <a:lstStyle/>
          <a:p>
            <a:pPr algn="ctr" defTabSz="456696" rtl="0">
              <a:defRPr sz="2000">
                <a:solidFill>
                  <a:srgbClr val="FFFFFF"/>
                </a:solidFill>
              </a:defRPr>
            </a:pPr>
            <a:r>
              <a:rPr lang="bn-IN" sz="2400" dirty="0">
                <a:latin typeface="Tahoma" panose="020B0604030504040204" pitchFamily="34" charset="0"/>
                <a:ea typeface="Tahoma" panose="020B0604030504040204" pitchFamily="34" charset="0"/>
                <a:cs typeface="Tahoma" panose="020B0604030504040204" pitchFamily="34" charset="0"/>
              </a:rPr>
              <a:t>হাস্যকর, বিদ্রুপ</a:t>
            </a:r>
          </a:p>
        </p:txBody>
      </p:sp>
      <p:sp>
        <p:nvSpPr>
          <p:cNvPr id="7" name="TextBox 26">
            <a:extLst>
              <a:ext uri="{FF2B5EF4-FFF2-40B4-BE49-F238E27FC236}">
                <a16:creationId xmlns:a16="http://schemas.microsoft.com/office/drawing/2014/main" id="{568712A9-7B75-40A7-9FBB-F5117375D96A}"/>
              </a:ext>
            </a:extLst>
          </p:cNvPr>
          <p:cNvSpPr txBox="1"/>
          <p:nvPr/>
        </p:nvSpPr>
        <p:spPr>
          <a:xfrm>
            <a:off x="539749" y="5168453"/>
            <a:ext cx="5016503" cy="523216"/>
          </a:xfrm>
          <a:prstGeom prst="rect">
            <a:avLst/>
          </a:prstGeom>
          <a:noFill/>
          <a:ln w="12700" cap="flat">
            <a:noFill/>
            <a:miter lim="400000"/>
          </a:ln>
          <a:effectLst/>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45718" tIns="45718" rIns="45718" bIns="45718" numCol="1" anchor="t">
            <a:spAutoFit/>
          </a:bodyPr>
          <a:lstStyle>
            <a:lvl1pPr algn="ctr" defTabSz="914418">
              <a:defRPr sz="5600">
                <a:solidFill>
                  <a:srgbClr val="FFFFFF"/>
                </a:solidFill>
                <a:latin typeface="FreightSansLFPro Medium"/>
                <a:ea typeface="FreightSansLFPro Medium"/>
                <a:cs typeface="FreightSansLFPro Medium"/>
                <a:sym typeface="FreightSansLFPro Medium"/>
              </a:defRPr>
            </a:lvl1pPr>
          </a:lstStyle>
          <a:p>
            <a:pPr rtl="0"/>
            <a:r>
              <a:rPr lang="bn-IN" sz="2800" b="1">
                <a:latin typeface="Tahoma" panose="020B0604030504040204" pitchFamily="34" charset="0"/>
                <a:ea typeface="Tahoma" panose="020B0604030504040204" pitchFamily="34" charset="0"/>
                <a:cs typeface="Tahoma" panose="020B0604030504040204" pitchFamily="34" charset="0"/>
              </a:rPr>
              <a:t>এটি যে ভাবে লেখা হয়:</a:t>
            </a:r>
          </a:p>
        </p:txBody>
      </p:sp>
      <p:sp>
        <p:nvSpPr>
          <p:cNvPr id="8" name="Here, comes our first chance to help Juan. We will go through his news feed and we will encounter different types of information.">
            <a:extLst>
              <a:ext uri="{FF2B5EF4-FFF2-40B4-BE49-F238E27FC236}">
                <a16:creationId xmlns:a16="http://schemas.microsoft.com/office/drawing/2014/main" id="{270D0A94-922A-4876-92BE-47842A22B2AC}"/>
              </a:ext>
            </a:extLst>
          </p:cNvPr>
          <p:cNvSpPr txBox="1"/>
          <p:nvPr/>
        </p:nvSpPr>
        <p:spPr>
          <a:xfrm>
            <a:off x="241449" y="5433573"/>
            <a:ext cx="5974495" cy="441463"/>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35717" tIns="35717" rIns="35717" bIns="35717" anchor="ctr">
            <a:spAutoFit/>
          </a:bodyPr>
          <a:lstStyle>
            <a:lvl1pPr defTabSz="228600">
              <a:tabLst>
                <a:tab pos="457200" algn="l"/>
                <a:tab pos="914400" algn="l"/>
                <a:tab pos="1371600" algn="l"/>
              </a:tabLst>
              <a:defRPr sz="6000" b="1">
                <a:solidFill>
                  <a:schemeClr val="accent6"/>
                </a:solidFill>
                <a:uFill>
                  <a:solidFill>
                    <a:srgbClr val="000000"/>
                  </a:solidFill>
                </a:uFill>
                <a:latin typeface="FreightSansLFPro"/>
                <a:ea typeface="FreightSansLFPro"/>
                <a:cs typeface="FreightSansLFPro"/>
                <a:sym typeface="FreightSansLFPro"/>
              </a:defRPr>
            </a:lvl1pPr>
          </a:lstStyle>
          <a:p>
            <a:pPr algn="ctr"/>
            <a:endParaRPr sz="2400" b="0">
              <a:latin typeface="Arial" panose="020B0604020202020204" pitchFamily="34" charset="0"/>
              <a:cs typeface="Arial" panose="020B0604020202020204" pitchFamily="34" charset="0"/>
            </a:endParaRPr>
          </a:p>
        </p:txBody>
      </p:sp>
      <p:sp>
        <p:nvSpPr>
          <p:cNvPr id="10" name="Straight Connector 21">
            <a:extLst>
              <a:ext uri="{FF2B5EF4-FFF2-40B4-BE49-F238E27FC236}">
                <a16:creationId xmlns:a16="http://schemas.microsoft.com/office/drawing/2014/main" id="{208A54B6-485D-4FBF-BDC5-EE1B69F74481}"/>
              </a:ext>
            </a:extLst>
          </p:cNvPr>
          <p:cNvSpPr/>
          <p:nvPr/>
        </p:nvSpPr>
        <p:spPr>
          <a:xfrm>
            <a:off x="539748" y="2751622"/>
            <a:ext cx="5016505" cy="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lgn="ct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305611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3A7284CD-9A20-41CF-B133-C3AA0BD226F6}"/>
              </a:ext>
            </a:extLst>
          </p:cNvPr>
          <p:cNvSpPr txBox="1"/>
          <p:nvPr/>
        </p:nvSpPr>
        <p:spPr>
          <a:xfrm>
            <a:off x="674398" y="1503054"/>
            <a:ext cx="5005997" cy="3851891"/>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0" tIns="0" rIns="0" bIns="0" anchor="ctr">
            <a:normAutofit/>
          </a:bodyPr>
          <a:lstStyle/>
          <a:p>
            <a:pPr algn="ctr" defTabSz="928317">
              <a:spcBef>
                <a:spcPts val="2200"/>
              </a:spcBef>
              <a:defRPr sz="7519">
                <a:solidFill>
                  <a:srgbClr val="FFFFFF"/>
                </a:solidFill>
                <a:latin typeface="FreightSansLFPro"/>
                <a:ea typeface="FreightSansLFPro"/>
                <a:cs typeface="FreightSansLFPro"/>
                <a:sym typeface="FreightSansLFPro"/>
              </a:defRPr>
            </a:pPr>
            <a:r>
              <a:rPr lang="bn-IN" sz="3600" b="1" dirty="0">
                <a:latin typeface="Tahoma"/>
                <a:ea typeface="Tahoma"/>
                <a:cs typeface="Tahoma"/>
              </a:rPr>
              <a:t>মানুষ কেন মিথ্যা  তথ্য পোস্ট করেন</a:t>
            </a:r>
            <a:r>
              <a:rPr lang="en-US" sz="3600" b="1" dirty="0">
                <a:latin typeface="Tahoma"/>
                <a:ea typeface="Tahoma"/>
                <a:cs typeface="Tahoma"/>
              </a:rPr>
              <a:t>?</a:t>
            </a:r>
            <a:endParaRPr lang="bn-IN" sz="3600" b="1" dirty="0">
              <a:latin typeface="Tahoma"/>
              <a:ea typeface="Tahoma"/>
              <a:cs typeface="Tahoma"/>
            </a:endParaRPr>
          </a:p>
        </p:txBody>
      </p:sp>
    </p:spTree>
    <p:extLst>
      <p:ext uri="{BB962C8B-B14F-4D97-AF65-F5344CB8AC3E}">
        <p14:creationId xmlns:p14="http://schemas.microsoft.com/office/powerpoint/2010/main" val="1665350756"/>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0">
            <a:extLst>
              <a:ext uri="{FF2B5EF4-FFF2-40B4-BE49-F238E27FC236}">
                <a16:creationId xmlns:a16="http://schemas.microsoft.com/office/drawing/2014/main" id="{FFE8B17D-72B2-4B49-9658-A856D23D80B1}"/>
              </a:ext>
            </a:extLst>
          </p:cNvPr>
          <p:cNvSpPr/>
          <p:nvPr/>
        </p:nvSpPr>
        <p:spPr>
          <a:xfrm>
            <a:off x="1638178" y="3606160"/>
            <a:ext cx="2784475" cy="709402"/>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3" name="Rounded Rectangle 41">
            <a:extLst>
              <a:ext uri="{FF2B5EF4-FFF2-40B4-BE49-F238E27FC236}">
                <a16:creationId xmlns:a16="http://schemas.microsoft.com/office/drawing/2014/main" id="{73443C27-CB68-4987-86D4-12312A0D5451}"/>
              </a:ext>
            </a:extLst>
          </p:cNvPr>
          <p:cNvSpPr/>
          <p:nvPr/>
        </p:nvSpPr>
        <p:spPr>
          <a:xfrm>
            <a:off x="1638177" y="4485855"/>
            <a:ext cx="2784476" cy="709402"/>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4" name="TextBox 42">
            <a:extLst>
              <a:ext uri="{FF2B5EF4-FFF2-40B4-BE49-F238E27FC236}">
                <a16:creationId xmlns:a16="http://schemas.microsoft.com/office/drawing/2014/main" id="{85A9E540-E9D7-450E-9A7B-ECBEEF802243}"/>
              </a:ext>
            </a:extLst>
          </p:cNvPr>
          <p:cNvSpPr txBox="1"/>
          <p:nvPr/>
        </p:nvSpPr>
        <p:spPr>
          <a:xfrm>
            <a:off x="1869122" y="4708529"/>
            <a:ext cx="2322586" cy="385484"/>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2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কি</a:t>
            </a:r>
          </a:p>
        </p:txBody>
      </p:sp>
      <p:sp>
        <p:nvSpPr>
          <p:cNvPr id="5" name="TextBox 43">
            <a:extLst>
              <a:ext uri="{FF2B5EF4-FFF2-40B4-BE49-F238E27FC236}">
                <a16:creationId xmlns:a16="http://schemas.microsoft.com/office/drawing/2014/main" id="{85171074-D642-4AA8-9201-4A851E0F3F63}"/>
              </a:ext>
            </a:extLst>
          </p:cNvPr>
          <p:cNvSpPr txBox="1"/>
          <p:nvPr/>
        </p:nvSpPr>
        <p:spPr>
          <a:xfrm>
            <a:off x="1878337" y="3822564"/>
            <a:ext cx="2304156" cy="385484"/>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2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কে</a:t>
            </a:r>
          </a:p>
        </p:txBody>
      </p:sp>
      <p:sp>
        <p:nvSpPr>
          <p:cNvPr id="6" name="Rounded Rectangle 44">
            <a:extLst>
              <a:ext uri="{FF2B5EF4-FFF2-40B4-BE49-F238E27FC236}">
                <a16:creationId xmlns:a16="http://schemas.microsoft.com/office/drawing/2014/main" id="{2F804E98-66F4-4C5C-B6E0-3954A15F65FB}"/>
              </a:ext>
            </a:extLst>
          </p:cNvPr>
          <p:cNvSpPr/>
          <p:nvPr/>
        </p:nvSpPr>
        <p:spPr>
          <a:xfrm>
            <a:off x="1638178" y="5394810"/>
            <a:ext cx="2784475" cy="709402"/>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Tahoma" panose="020B0604030504040204" pitchFamily="34" charset="0"/>
              <a:ea typeface="Tahoma" panose="020B0604030504040204" pitchFamily="34" charset="0"/>
              <a:cs typeface="Tahoma" panose="020B0604030504040204" pitchFamily="34" charset="0"/>
            </a:endParaRPr>
          </a:p>
        </p:txBody>
      </p:sp>
      <p:sp>
        <p:nvSpPr>
          <p:cNvPr id="7" name="TextBox 45">
            <a:extLst>
              <a:ext uri="{FF2B5EF4-FFF2-40B4-BE49-F238E27FC236}">
                <a16:creationId xmlns:a16="http://schemas.microsoft.com/office/drawing/2014/main" id="{D2AF6B0E-8C4F-4158-9932-03F653A1D046}"/>
              </a:ext>
            </a:extLst>
          </p:cNvPr>
          <p:cNvSpPr txBox="1"/>
          <p:nvPr/>
        </p:nvSpPr>
        <p:spPr>
          <a:xfrm>
            <a:off x="1869122" y="5630948"/>
            <a:ext cx="2322586" cy="397219"/>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pPr rtl="0"/>
            <a:r>
              <a:rPr lang="bn-IN" sz="2800">
                <a:solidFill>
                  <a:schemeClr val="tx1">
                    <a:lumMod val="75000"/>
                    <a:lumOff val="25000"/>
                  </a:schemeClr>
                </a:solidFill>
                <a:latin typeface="Arial" panose="020B0604020202020204" pitchFamily="34" charset="0"/>
                <a:cs typeface="Arial" panose="020B0604020202020204" pitchFamily="34" charset="0"/>
              </a:rPr>
              <a:t>কেন</a:t>
            </a:r>
          </a:p>
        </p:txBody>
      </p:sp>
      <p:sp>
        <p:nvSpPr>
          <p:cNvPr id="10" name="TextBox 26">
            <a:extLst>
              <a:ext uri="{FF2B5EF4-FFF2-40B4-BE49-F238E27FC236}">
                <a16:creationId xmlns:a16="http://schemas.microsoft.com/office/drawing/2014/main" id="{9BD6216F-4352-4905-91FA-F9FF697EC2E4}"/>
              </a:ext>
            </a:extLst>
          </p:cNvPr>
          <p:cNvSpPr txBox="1"/>
          <p:nvPr/>
        </p:nvSpPr>
        <p:spPr>
          <a:xfrm>
            <a:off x="367244" y="706900"/>
            <a:ext cx="5399494" cy="1200325"/>
          </a:xfrm>
          <a:prstGeom prst="rect">
            <a:avLst/>
          </a:prstGeom>
          <a:noFill/>
          <a:ln w="12700" cap="flat">
            <a:noFill/>
            <a:miter lim="400000"/>
          </a:ln>
          <a:effectLst/>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45718" tIns="45718" rIns="45718" bIns="45718" numCol="1" anchor="t">
            <a:spAutoFit/>
          </a:bodyPr>
          <a:lstStyle>
            <a:lvl1pPr algn="ctr" defTabSz="914418">
              <a:defRPr sz="4000">
                <a:solidFill>
                  <a:srgbClr val="FFFFFF"/>
                </a:solidFill>
                <a:latin typeface="+mn-lt"/>
                <a:ea typeface="+mn-ea"/>
                <a:cs typeface="+mn-cs"/>
                <a:sym typeface="FreightSansLFPro Medium"/>
              </a:defRPr>
            </a:lvl1pPr>
          </a:lstStyle>
          <a:p>
            <a:r>
              <a:rPr lang="bn-IN" sz="3600" b="1" dirty="0">
                <a:latin typeface="Tahoma" panose="020B0604030504040204" pitchFamily="34" charset="0"/>
                <a:ea typeface="Tahoma" panose="020B0604030504040204" pitchFamily="34" charset="0"/>
                <a:cs typeface="Tahoma" panose="020B0604030504040204" pitchFamily="34" charset="0"/>
              </a:rPr>
              <a:t>কিভাবে তথ্যের </a:t>
            </a:r>
            <a:br>
              <a:rPr lang="en-US" sz="3600" b="1" dirty="0">
                <a:latin typeface="Tahoma" panose="020B0604030504040204" pitchFamily="34" charset="0"/>
                <a:ea typeface="Tahoma" panose="020B0604030504040204" pitchFamily="34" charset="0"/>
                <a:cs typeface="Tahoma" panose="020B0604030504040204" pitchFamily="34" charset="0"/>
              </a:rPr>
            </a:br>
            <a:r>
              <a:rPr lang="bn-IN" sz="3600" b="1" dirty="0">
                <a:latin typeface="Tahoma" panose="020B0604030504040204" pitchFamily="34" charset="0"/>
                <a:ea typeface="Tahoma" panose="020B0604030504040204" pitchFamily="34" charset="0"/>
                <a:cs typeface="Tahoma" panose="020B0604030504040204" pitchFamily="34" charset="0"/>
              </a:rPr>
              <a:t>সত্যতা জানতে হবে?</a:t>
            </a:r>
          </a:p>
        </p:txBody>
      </p:sp>
      <p:sp>
        <p:nvSpPr>
          <p:cNvPr id="11" name="TextBox 10">
            <a:extLst>
              <a:ext uri="{FF2B5EF4-FFF2-40B4-BE49-F238E27FC236}">
                <a16:creationId xmlns:a16="http://schemas.microsoft.com/office/drawing/2014/main" id="{DD4AE174-8477-41B9-A5AE-B415FC23CFA6}"/>
              </a:ext>
            </a:extLst>
          </p:cNvPr>
          <p:cNvSpPr txBox="1"/>
          <p:nvPr/>
        </p:nvSpPr>
        <p:spPr>
          <a:xfrm>
            <a:off x="1143557" y="2703267"/>
            <a:ext cx="3773715"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1219200" rtl="0" fontAlgn="auto" latinLnBrk="0" hangingPunct="0">
              <a:lnSpc>
                <a:spcPct val="100000"/>
              </a:lnSpc>
              <a:spcBef>
                <a:spcPts val="0"/>
              </a:spcBef>
              <a:spcAft>
                <a:spcPts val="0"/>
              </a:spcAft>
              <a:buClrTx/>
              <a:buSzTx/>
              <a:buFontTx/>
              <a:buNone/>
              <a:tabLst/>
            </a:pPr>
            <a:r>
              <a:rPr kumimoji="0" lang="bn-IN" sz="2800" b="0" i="0" u="none" strike="noStrike" cap="none" spc="0" normalizeH="0" baseline="0" dirty="0">
                <a:ln>
                  <a:noFill/>
                </a:ln>
                <a:solidFill>
                  <a:schemeClr val="bg1"/>
                </a:solidFill>
                <a:effectLst/>
                <a:uFillTx/>
                <a:latin typeface="Tahoma" panose="020B0604030504040204" pitchFamily="34" charset="0"/>
                <a:ea typeface="Tahoma" panose="020B0604030504040204" pitchFamily="34" charset="0"/>
                <a:cs typeface="Tahoma" panose="020B0604030504040204" pitchFamily="34" charset="0"/>
                <a:sym typeface="Helvetica"/>
              </a:rPr>
              <a:t>থামুন এবং সে বিষয়ে চিন্তা করুন</a:t>
            </a:r>
          </a:p>
        </p:txBody>
      </p:sp>
      <p:sp>
        <p:nvSpPr>
          <p:cNvPr id="13" name="Straight Connector 21">
            <a:extLst>
              <a:ext uri="{FF2B5EF4-FFF2-40B4-BE49-F238E27FC236}">
                <a16:creationId xmlns:a16="http://schemas.microsoft.com/office/drawing/2014/main" id="{6EED616D-74F0-4A94-ADFE-9565779D6AD9}"/>
              </a:ext>
            </a:extLst>
          </p:cNvPr>
          <p:cNvSpPr/>
          <p:nvPr/>
        </p:nvSpPr>
        <p:spPr>
          <a:xfrm>
            <a:off x="522163" y="2631515"/>
            <a:ext cx="5016505" cy="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lgn="ct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267836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88890D9D-1322-415A-A2FC-AA5966221B82}"/>
              </a:ext>
            </a:extLst>
          </p:cNvPr>
          <p:cNvSpPr txBox="1"/>
          <p:nvPr/>
        </p:nvSpPr>
        <p:spPr>
          <a:xfrm>
            <a:off x="1025677" y="2042974"/>
            <a:ext cx="4044646" cy="2772053"/>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0" tIns="0" rIns="0" bIns="0" anchor="ctr">
            <a:normAutofit/>
          </a:bodyPr>
          <a:lstStyle>
            <a:lvl1pPr algn="ctr" defTabSz="1219224">
              <a:lnSpc>
                <a:spcPct val="94000"/>
              </a:lnSpc>
              <a:spcBef>
                <a:spcPts val="3000"/>
              </a:spcBef>
              <a:defRPr sz="5000">
                <a:solidFill>
                  <a:srgbClr val="FFFFFF"/>
                </a:solidFill>
                <a:latin typeface="FreightSansLFPro"/>
                <a:ea typeface="FreightSansLFPro"/>
                <a:cs typeface="FreightSansLFPro"/>
                <a:sym typeface="FreightSansLFPro"/>
              </a:defRPr>
            </a:lvl1pPr>
          </a:lstStyle>
          <a:p>
            <a:pPr rtl="0"/>
            <a:r>
              <a:rPr lang="bn-IN" sz="3600" b="1" dirty="0">
                <a:latin typeface="Tahoma" panose="020B0604030504040204" pitchFamily="34" charset="0"/>
                <a:ea typeface="Tahoma" panose="020B0604030504040204" pitchFamily="34" charset="0"/>
                <a:cs typeface="Tahoma" panose="020B0604030504040204" pitchFamily="34" charset="0"/>
              </a:rPr>
              <a:t>১</a:t>
            </a:r>
            <a:r>
              <a:rPr lang="en-US" sz="3600" b="1" dirty="0">
                <a:latin typeface="Tahoma" panose="020B0604030504040204" pitchFamily="34" charset="0"/>
                <a:ea typeface="Tahoma" panose="020B0604030504040204" pitchFamily="34" charset="0"/>
                <a:cs typeface="Tahoma" panose="020B0604030504040204" pitchFamily="34" charset="0"/>
              </a:rPr>
              <a:t>.</a:t>
            </a:r>
            <a:endParaRPr lang="bn-IN" sz="3600" b="1" dirty="0">
              <a:latin typeface="Tahoma" panose="020B0604030504040204" pitchFamily="34" charset="0"/>
              <a:ea typeface="Tahoma" panose="020B0604030504040204" pitchFamily="34" charset="0"/>
              <a:cs typeface="Tahoma" panose="020B0604030504040204" pitchFamily="34" charset="0"/>
            </a:endParaRPr>
          </a:p>
          <a:p>
            <a:pPr rtl="0"/>
            <a:r>
              <a:rPr lang="bn-IN" sz="3600" b="1" dirty="0">
                <a:latin typeface="Tahoma" panose="020B0604030504040204" pitchFamily="34" charset="0"/>
                <a:ea typeface="Tahoma" panose="020B0604030504040204" pitchFamily="34" charset="0"/>
                <a:cs typeface="Tahoma" panose="020B0604030504040204" pitchFamily="34" charset="0"/>
              </a:rPr>
              <a:t>বিভিন্ন দৃষ্টিকোণের  উপস্থিতি</a:t>
            </a:r>
          </a:p>
        </p:txBody>
      </p:sp>
    </p:spTree>
    <p:extLst>
      <p:ext uri="{BB962C8B-B14F-4D97-AF65-F5344CB8AC3E}">
        <p14:creationId xmlns:p14="http://schemas.microsoft.com/office/powerpoint/2010/main" val="283488885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BBCB2E-9EDA-4008-8775-12DF379BE22A}"/>
              </a:ext>
            </a:extLst>
          </p:cNvPr>
          <p:cNvSpPr/>
          <p:nvPr/>
        </p:nvSpPr>
        <p:spPr>
          <a:xfrm>
            <a:off x="0" y="0"/>
            <a:ext cx="12192000" cy="6858000"/>
          </a:xfrm>
          <a:prstGeom prst="rect">
            <a:avLst/>
          </a:prstGeom>
          <a:solidFill>
            <a:srgbClr val="6BCEB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pic>
        <p:nvPicPr>
          <p:cNvPr id="5" name="Graphic 4">
            <a:extLst>
              <a:ext uri="{FF2B5EF4-FFF2-40B4-BE49-F238E27FC236}">
                <a16:creationId xmlns:a16="http://schemas.microsoft.com/office/drawing/2014/main" id="{5EC66B05-342A-40E4-92EB-066F448C41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483" y="1137560"/>
            <a:ext cx="10603522" cy="4899411"/>
          </a:xfrm>
          <a:prstGeom prst="rect">
            <a:avLst/>
          </a:prstGeom>
        </p:spPr>
      </p:pic>
      <p:sp>
        <p:nvSpPr>
          <p:cNvPr id="2" name="Shape 697">
            <a:extLst>
              <a:ext uri="{FF2B5EF4-FFF2-40B4-BE49-F238E27FC236}">
                <a16:creationId xmlns:a16="http://schemas.microsoft.com/office/drawing/2014/main" id="{6912458D-0848-4781-A45C-544D90DFEAA0}"/>
              </a:ext>
            </a:extLst>
          </p:cNvPr>
          <p:cNvSpPr txBox="1"/>
          <p:nvPr/>
        </p:nvSpPr>
        <p:spPr>
          <a:xfrm>
            <a:off x="4479880" y="1815846"/>
            <a:ext cx="6368996" cy="2536698"/>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121899" tIns="121899" rIns="121899" bIns="121899" anchor="ctr">
            <a:normAutofit/>
          </a:bodyPr>
          <a:lstStyle>
            <a:lvl1pPr algn="ctr" defTabSz="877841">
              <a:lnSpc>
                <a:spcPct val="94000"/>
              </a:lnSpc>
              <a:spcBef>
                <a:spcPts val="2100"/>
              </a:spcBef>
              <a:defRPr sz="5000" b="1">
                <a:solidFill>
                  <a:srgbClr val="535353"/>
                </a:solidFill>
                <a:latin typeface="FreightSansLFPro"/>
                <a:ea typeface="FreightSansLFPro"/>
                <a:cs typeface="FreightSansLFPro"/>
                <a:sym typeface="FreightSansLFPro"/>
              </a:defRPr>
            </a:lvl1pPr>
          </a:lstStyle>
          <a:p>
            <a:pPr algn="l"/>
            <a:r>
              <a:rPr lang="bn-IN" sz="3600" dirty="0">
                <a:solidFill>
                  <a:schemeClr val="bg1"/>
                </a:solidFill>
                <a:latin typeface="Tahoma" panose="020B0604030504040204" pitchFamily="34" charset="0"/>
                <a:ea typeface="Tahoma" panose="020B0604030504040204" pitchFamily="34" charset="0"/>
                <a:cs typeface="Tahoma" panose="020B0604030504040204" pitchFamily="34" charset="0"/>
              </a:rPr>
              <a:t>অনলাইনে তথ্যের সত্যতা নির্ধারণ করতে আমি কোন বিষয়গুলোর সন্ধান করতে পারি?</a:t>
            </a:r>
          </a:p>
          <a:p>
            <a:pPr algn="l" rtl="0"/>
            <a:endParaRPr lang="bn-IN"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68A3F558-4475-4045-BDED-D7F7913F25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Tree>
    <p:extLst>
      <p:ext uri="{BB962C8B-B14F-4D97-AF65-F5344CB8AC3E}">
        <p14:creationId xmlns:p14="http://schemas.microsoft.com/office/powerpoint/2010/main" val="269543803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25ED2764-AA59-4A81-B6E5-062DB2ADDF03}"/>
              </a:ext>
            </a:extLst>
          </p:cNvPr>
          <p:cNvSpPr txBox="1"/>
          <p:nvPr/>
        </p:nvSpPr>
        <p:spPr>
          <a:xfrm>
            <a:off x="567255" y="1511445"/>
            <a:ext cx="5016503" cy="3856623"/>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pPr rtl="0"/>
            <a:r>
              <a:rPr lang="bn-IN" sz="3600" b="1" dirty="0">
                <a:latin typeface="Tahoma" panose="020B0604030504040204" pitchFamily="34" charset="0"/>
                <a:ea typeface="Tahoma" panose="020B0604030504040204" pitchFamily="34" charset="0"/>
                <a:cs typeface="Tahoma" panose="020B0604030504040204" pitchFamily="34" charset="0"/>
              </a:rPr>
              <a:t>এটা কি </a:t>
            </a:r>
            <a:r>
              <a:rPr lang="en-US" sz="3600" b="1" dirty="0">
                <a:latin typeface="Tahoma" panose="020B0604030504040204" pitchFamily="34" charset="0"/>
                <a:ea typeface="Tahoma" panose="020B0604030504040204" pitchFamily="34" charset="0"/>
                <a:cs typeface="Tahoma" panose="020B0604030504040204" pitchFamily="34" charset="0"/>
              </a:rPr>
              <a:t>CLICKBAIT</a:t>
            </a:r>
            <a:r>
              <a:rPr lang="bn-IN" sz="3600" b="1"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979503593"/>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23BEA938-9C9E-4A06-B153-8E5C5B9AAF44}"/>
              </a:ext>
            </a:extLst>
          </p:cNvPr>
          <p:cNvSpPr txBox="1"/>
          <p:nvPr/>
        </p:nvSpPr>
        <p:spPr>
          <a:xfrm>
            <a:off x="904753" y="1500688"/>
            <a:ext cx="4277402" cy="3856623"/>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r>
              <a:rPr lang="bn-IN" sz="3600" b="1" dirty="0">
                <a:latin typeface="Tahoma" panose="020B0604030504040204" pitchFamily="34" charset="0"/>
                <a:ea typeface="Tahoma" panose="020B0604030504040204" pitchFamily="34" charset="0"/>
                <a:cs typeface="Tahoma" panose="020B0604030504040204" pitchFamily="34" charset="0"/>
              </a:rPr>
              <a:t>এগুলো কি বাস্তবসম্মত  ছবি?</a:t>
            </a:r>
          </a:p>
        </p:txBody>
      </p:sp>
    </p:spTree>
    <p:extLst>
      <p:ext uri="{BB962C8B-B14F-4D97-AF65-F5344CB8AC3E}">
        <p14:creationId xmlns:p14="http://schemas.microsoft.com/office/powerpoint/2010/main" val="309588631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58F9D4F1-2505-44AC-8A2E-FC65D95EB11A}"/>
              </a:ext>
            </a:extLst>
          </p:cNvPr>
          <p:cNvSpPr txBox="1"/>
          <p:nvPr/>
        </p:nvSpPr>
        <p:spPr>
          <a:xfrm>
            <a:off x="1036094" y="1500688"/>
            <a:ext cx="4061272" cy="3856623"/>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pPr rtl="0"/>
            <a:r>
              <a:rPr lang="bn-IN" sz="3600" b="1" dirty="0">
                <a:latin typeface="Tahoma" panose="020B0604030504040204" pitchFamily="34" charset="0"/>
                <a:ea typeface="Tahoma" panose="020B0604030504040204" pitchFamily="34" charset="0"/>
                <a:cs typeface="Tahoma" panose="020B0604030504040204" pitchFamily="34" charset="0"/>
              </a:rPr>
              <a:t>উৎস কি?</a:t>
            </a:r>
          </a:p>
        </p:txBody>
      </p:sp>
    </p:spTree>
    <p:extLst>
      <p:ext uri="{BB962C8B-B14F-4D97-AF65-F5344CB8AC3E}">
        <p14:creationId xmlns:p14="http://schemas.microsoft.com/office/powerpoint/2010/main" val="1854818117"/>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94089E-0A0A-4E14-815C-004BA781D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pic>
        <p:nvPicPr>
          <p:cNvPr id="5" name="Graphic 4">
            <a:extLst>
              <a:ext uri="{FF2B5EF4-FFF2-40B4-BE49-F238E27FC236}">
                <a16:creationId xmlns:a16="http://schemas.microsoft.com/office/drawing/2014/main" id="{A36A2149-53B9-497D-9B4F-18686591DA7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407" y="-80765"/>
            <a:ext cx="12442859" cy="6999108"/>
          </a:xfrm>
          <a:prstGeom prst="rect">
            <a:avLst/>
          </a:prstGeom>
        </p:spPr>
      </p:pic>
      <p:pic>
        <p:nvPicPr>
          <p:cNvPr id="7" name="Picture 6">
            <a:extLst>
              <a:ext uri="{FF2B5EF4-FFF2-40B4-BE49-F238E27FC236}">
                <a16:creationId xmlns:a16="http://schemas.microsoft.com/office/drawing/2014/main" id="{5222C0F5-30BE-48C8-BE02-A83F2C6323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2805" y="6167171"/>
            <a:ext cx="1681595" cy="945898"/>
          </a:xfrm>
          <a:prstGeom prst="rect">
            <a:avLst/>
          </a:prstGeom>
        </p:spPr>
      </p:pic>
    </p:spTree>
    <p:extLst>
      <p:ext uri="{BB962C8B-B14F-4D97-AF65-F5344CB8AC3E}">
        <p14:creationId xmlns:p14="http://schemas.microsoft.com/office/powerpoint/2010/main" val="3802688543"/>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is is a horse">
            <a:extLst>
              <a:ext uri="{FF2B5EF4-FFF2-40B4-BE49-F238E27FC236}">
                <a16:creationId xmlns:a16="http://schemas.microsoft.com/office/drawing/2014/main" id="{CE9DCA24-392D-4584-8434-E5AF706E948B}"/>
              </a:ext>
            </a:extLst>
          </p:cNvPr>
          <p:cNvSpPr txBox="1"/>
          <p:nvPr/>
        </p:nvSpPr>
        <p:spPr>
          <a:xfrm>
            <a:off x="822961" y="1500688"/>
            <a:ext cx="4505498" cy="3856623"/>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r>
              <a:rPr lang="bn-IN" sz="3600" b="1" dirty="0">
                <a:latin typeface="Tahoma" panose="020B0604030504040204" pitchFamily="34" charset="0"/>
                <a:ea typeface="Tahoma" panose="020B0604030504040204" pitchFamily="34" charset="0"/>
                <a:cs typeface="Tahoma" panose="020B0604030504040204" pitchFamily="34" charset="0"/>
              </a:rPr>
              <a:t>আপনি কি তথ্যগুলো অন্য কোথাও যাচাই করে দেখতে পারেন?</a:t>
            </a:r>
          </a:p>
        </p:txBody>
      </p:sp>
    </p:spTree>
    <p:extLst>
      <p:ext uri="{BB962C8B-B14F-4D97-AF65-F5344CB8AC3E}">
        <p14:creationId xmlns:p14="http://schemas.microsoft.com/office/powerpoint/2010/main" val="332536179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9">
            <a:extLst>
              <a:ext uri="{FF2B5EF4-FFF2-40B4-BE49-F238E27FC236}">
                <a16:creationId xmlns:a16="http://schemas.microsoft.com/office/drawing/2014/main" id="{9002D937-F442-431F-BC4D-3D82BF0B244F}"/>
              </a:ext>
            </a:extLst>
          </p:cNvPr>
          <p:cNvSpPr/>
          <p:nvPr/>
        </p:nvSpPr>
        <p:spPr>
          <a:xfrm>
            <a:off x="0" y="0"/>
            <a:ext cx="12192000" cy="6858000"/>
          </a:xfrm>
          <a:prstGeom prst="rect">
            <a:avLst/>
          </a:prstGeom>
          <a:solidFill>
            <a:srgbClr val="0070C0"/>
          </a:solidFill>
          <a:ln w="12700">
            <a:noFill/>
            <a:miter lim="400000"/>
          </a:ln>
        </p:spPr>
        <p:txBody>
          <a:bodyPr lIns="35717" tIns="35717" rIns="35717" bIns="35717" anchor="ctr"/>
          <a:lstStyle/>
          <a:p>
            <a:pPr algn="ctr" defTabSz="914418">
              <a:defRPr sz="3200">
                <a:solidFill>
                  <a:srgbClr val="FFFFFF"/>
                </a:solidFill>
                <a:latin typeface="+mj-lt"/>
                <a:ea typeface="+mj-ea"/>
                <a:cs typeface="+mj-cs"/>
                <a:sym typeface="FreightSansLFPro Medium"/>
              </a:defRPr>
            </a:pPr>
            <a:endParaRPr/>
          </a:p>
        </p:txBody>
      </p:sp>
      <p:sp>
        <p:nvSpPr>
          <p:cNvPr id="41" name="Rectangle 40">
            <a:extLst>
              <a:ext uri="{FF2B5EF4-FFF2-40B4-BE49-F238E27FC236}">
                <a16:creationId xmlns:a16="http://schemas.microsoft.com/office/drawing/2014/main" id="{89025EA9-5B3A-46A8-81DD-DB5D8EF9BC10}"/>
              </a:ext>
            </a:extLst>
          </p:cNvPr>
          <p:cNvSpPr/>
          <p:nvPr/>
        </p:nvSpPr>
        <p:spPr>
          <a:xfrm>
            <a:off x="842037" y="654750"/>
            <a:ext cx="3296825" cy="646331"/>
          </a:xfrm>
          <a:prstGeom prst="rect">
            <a:avLst/>
          </a:prstGeom>
        </p:spPr>
        <p:txBody>
          <a:bodyPr wrap="square">
            <a:spAutoFit/>
          </a:bodyPr>
          <a:lstStyle/>
          <a:p>
            <a:r>
              <a:rPr lang="bn-IN" sz="3600" b="1" kern="1200" dirty="0">
                <a:solidFill>
                  <a:schemeClr val="bg1"/>
                </a:solidFill>
                <a:latin typeface="Tahoma" panose="020B0604030504040204" pitchFamily="34" charset="0"/>
                <a:ea typeface="Tahoma" panose="020B0604030504040204" pitchFamily="34" charset="0"/>
                <a:cs typeface="Tahoma" panose="020B0604030504040204" pitchFamily="34" charset="0"/>
              </a:rPr>
              <a:t>সারসংক্ষেপ</a:t>
            </a:r>
          </a:p>
        </p:txBody>
      </p:sp>
      <p:sp>
        <p:nvSpPr>
          <p:cNvPr id="43" name="Rectangle 132">
            <a:extLst>
              <a:ext uri="{FF2B5EF4-FFF2-40B4-BE49-F238E27FC236}">
                <a16:creationId xmlns:a16="http://schemas.microsoft.com/office/drawing/2014/main" id="{A1F78DA1-C9F9-4BE0-85B2-17791FF94D70}"/>
              </a:ext>
            </a:extLst>
          </p:cNvPr>
          <p:cNvSpPr txBox="1"/>
          <p:nvPr/>
        </p:nvSpPr>
        <p:spPr>
          <a:xfrm>
            <a:off x="910176" y="1510926"/>
            <a:ext cx="9846493" cy="815606"/>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22859" tIns="22859" rIns="22859" bIns="22859">
            <a:spAutoFit/>
          </a:bodyPr>
          <a:lstStyle/>
          <a:p>
            <a:pPr defTabSz="410764">
              <a:lnSpc>
                <a:spcPts val="3000"/>
              </a:lnSpc>
              <a:defRPr sz="4600" b="1">
                <a:solidFill>
                  <a:srgbClr val="4A4A4A"/>
                </a:solidFill>
                <a:latin typeface="FreightSansLFPro"/>
                <a:ea typeface="FreightSansLFPro"/>
                <a:cs typeface="FreightSansLFPro"/>
                <a:sym typeface="FreightSansLFPro"/>
              </a:defRPr>
            </a:pPr>
            <a:r>
              <a:rPr lang="bn-IN" sz="2800" dirty="0">
                <a:solidFill>
                  <a:schemeClr val="bg1"/>
                </a:solidFill>
                <a:latin typeface="Tahoma" panose="020B0604030504040204" pitchFamily="34" charset="0"/>
                <a:ea typeface="Tahoma" panose="020B0604030504040204" pitchFamily="34" charset="0"/>
                <a:cs typeface="Tahoma" panose="020B0604030504040204" pitchFamily="34" charset="0"/>
              </a:rPr>
              <a:t>অনলাইনে তথ্যের সত্যতা নির্ধারণ করতে আমি কোন বিষয়গুলোর সন্ধান করতে পারি?</a:t>
            </a:r>
          </a:p>
        </p:txBody>
      </p:sp>
      <p:sp>
        <p:nvSpPr>
          <p:cNvPr id="45" name="TextBox 44">
            <a:extLst>
              <a:ext uri="{FF2B5EF4-FFF2-40B4-BE49-F238E27FC236}">
                <a16:creationId xmlns:a16="http://schemas.microsoft.com/office/drawing/2014/main" id="{C2249273-DC53-4CFE-9F3A-D87769C8170E}"/>
              </a:ext>
            </a:extLst>
          </p:cNvPr>
          <p:cNvSpPr txBox="1"/>
          <p:nvPr/>
        </p:nvSpPr>
        <p:spPr>
          <a:xfrm>
            <a:off x="842038" y="2911089"/>
            <a:ext cx="6093228" cy="32407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t">
            <a:spAutoFit/>
          </a:bodyPr>
          <a:lstStyle/>
          <a:p>
            <a:pPr defTabSz="573034" rtl="0">
              <a:lnSpc>
                <a:spcPct val="94000"/>
              </a:lnSpc>
              <a:spcBef>
                <a:spcPts val="1400"/>
              </a:spcBef>
              <a:defRPr sz="3200">
                <a:solidFill>
                  <a:srgbClr val="535353"/>
                </a:solidFill>
                <a:latin typeface="+mn-lt"/>
                <a:ea typeface="+mn-ea"/>
                <a:cs typeface="+mn-cs"/>
                <a:sym typeface="FreightSansLFPro Medium"/>
              </a:defRPr>
            </a:pPr>
            <a:r>
              <a:rPr lang="bn-IN" sz="2800" dirty="0">
                <a:solidFill>
                  <a:schemeClr val="bg1"/>
                </a:solidFill>
                <a:latin typeface="Tahoma"/>
                <a:ea typeface="Tahoma"/>
                <a:cs typeface="Tahoma"/>
              </a:rPr>
              <a:t>এটা কি </a:t>
            </a:r>
            <a:r>
              <a:rPr lang="en-US" sz="2800" dirty="0" err="1">
                <a:solidFill>
                  <a:schemeClr val="bg1"/>
                </a:solidFill>
                <a:latin typeface="Tahoma"/>
                <a:ea typeface="Tahoma"/>
                <a:cs typeface="Tahoma"/>
              </a:rPr>
              <a:t>clickbait</a:t>
            </a:r>
            <a:r>
              <a:rPr lang="bn-IN" sz="2800" dirty="0">
                <a:solidFill>
                  <a:schemeClr val="bg1"/>
                </a:solidFill>
                <a:latin typeface="Tahoma"/>
                <a:ea typeface="Tahoma"/>
                <a:cs typeface="Tahoma"/>
              </a:rPr>
              <a:t>?</a:t>
            </a:r>
          </a:p>
          <a:p>
            <a:pPr defTabSz="573034">
              <a:lnSpc>
                <a:spcPct val="94000"/>
              </a:lnSpc>
              <a:spcBef>
                <a:spcPts val="1400"/>
              </a:spcBef>
              <a:defRPr sz="3200">
                <a:solidFill>
                  <a:srgbClr val="535353"/>
                </a:solidFill>
                <a:latin typeface="+mn-lt"/>
                <a:ea typeface="+mn-ea"/>
                <a:cs typeface="+mn-cs"/>
                <a:sym typeface="FreightSansLFPro Medium"/>
              </a:defRPr>
            </a:pPr>
            <a:r>
              <a:rPr lang="bn-IN" sz="2800" dirty="0">
                <a:solidFill>
                  <a:schemeClr val="bg1"/>
                </a:solidFill>
                <a:latin typeface="Tahoma" panose="020B0604030504040204" pitchFamily="34" charset="0"/>
                <a:ea typeface="Tahoma" panose="020B0604030504040204" pitchFamily="34" charset="0"/>
                <a:cs typeface="Tahoma" panose="020B0604030504040204" pitchFamily="34" charset="0"/>
              </a:rPr>
              <a:t>ছবিগুলো কি সত্য?</a:t>
            </a:r>
          </a:p>
          <a:p>
            <a:pPr defTabSz="573034" rtl="0">
              <a:lnSpc>
                <a:spcPct val="94000"/>
              </a:lnSpc>
              <a:spcBef>
                <a:spcPts val="1400"/>
              </a:spcBef>
              <a:defRPr sz="3200">
                <a:solidFill>
                  <a:srgbClr val="535353"/>
                </a:solidFill>
                <a:latin typeface="+mn-lt"/>
                <a:ea typeface="+mn-ea"/>
                <a:cs typeface="+mn-cs"/>
                <a:sym typeface="FreightSansLFPro Medium"/>
              </a:defRPr>
            </a:pPr>
            <a:r>
              <a:rPr lang="bn-IN" sz="2800" dirty="0">
                <a:solidFill>
                  <a:schemeClr val="bg1"/>
                </a:solidFill>
                <a:latin typeface="Tahoma" panose="020B0604030504040204" pitchFamily="34" charset="0"/>
                <a:ea typeface="Tahoma" panose="020B0604030504040204" pitchFamily="34" charset="0"/>
                <a:cs typeface="Tahoma" panose="020B0604030504040204" pitchFamily="34" charset="0"/>
              </a:rPr>
              <a:t>উৎস কি?</a:t>
            </a:r>
          </a:p>
          <a:p>
            <a:pPr defTabSz="573034" rtl="0">
              <a:lnSpc>
                <a:spcPct val="94000"/>
              </a:lnSpc>
              <a:spcBef>
                <a:spcPts val="1400"/>
              </a:spcBef>
              <a:defRPr sz="3200">
                <a:solidFill>
                  <a:srgbClr val="535353"/>
                </a:solidFill>
                <a:latin typeface="+mn-lt"/>
                <a:ea typeface="+mn-ea"/>
                <a:cs typeface="+mn-cs"/>
                <a:sym typeface="FreightSansLFPro Medium"/>
              </a:defRPr>
            </a:pPr>
            <a:r>
              <a:rPr lang="bn-IN" sz="2800" dirty="0">
                <a:solidFill>
                  <a:schemeClr val="bg1"/>
                </a:solidFill>
                <a:latin typeface="Tahoma" panose="020B0604030504040204" pitchFamily="34" charset="0"/>
                <a:ea typeface="Tahoma" panose="020B0604030504040204" pitchFamily="34" charset="0"/>
                <a:cs typeface="Tahoma" panose="020B0604030504040204" pitchFamily="34" charset="0"/>
              </a:rPr>
              <a:t>প্রসঙ্গ কি?</a:t>
            </a:r>
          </a:p>
          <a:p>
            <a:pPr defTabSz="573034">
              <a:lnSpc>
                <a:spcPct val="94000"/>
              </a:lnSpc>
              <a:spcBef>
                <a:spcPts val="1400"/>
              </a:spcBef>
              <a:defRPr sz="3200">
                <a:solidFill>
                  <a:srgbClr val="535353"/>
                </a:solidFill>
                <a:latin typeface="+mn-lt"/>
                <a:ea typeface="+mn-ea"/>
                <a:cs typeface="+mn-cs"/>
                <a:sym typeface="FreightSansLFPro Medium"/>
              </a:defRPr>
            </a:pPr>
            <a:r>
              <a:rPr lang="bn-IN" sz="2800" dirty="0">
                <a:solidFill>
                  <a:schemeClr val="bg1"/>
                </a:solidFill>
                <a:latin typeface="Tahoma" panose="020B0604030504040204" pitchFamily="34" charset="0"/>
                <a:ea typeface="Tahoma" panose="020B0604030504040204" pitchFamily="34" charset="0"/>
                <a:cs typeface="Tahoma" panose="020B0604030504040204" pitchFamily="34" charset="0"/>
              </a:rPr>
              <a:t>আমি</a:t>
            </a:r>
            <a:r>
              <a:rPr lang="bn-IN" sz="2800" b="1" dirty="0">
                <a:latin typeface="Tahoma" panose="020B0604030504040204" pitchFamily="34" charset="0"/>
                <a:ea typeface="Tahoma" panose="020B0604030504040204" pitchFamily="34" charset="0"/>
                <a:cs typeface="Tahoma" panose="020B0604030504040204" pitchFamily="34" charset="0"/>
              </a:rPr>
              <a:t> </a:t>
            </a:r>
            <a:r>
              <a:rPr lang="bn-IN" sz="2800" dirty="0">
                <a:solidFill>
                  <a:schemeClr val="bg1"/>
                </a:solidFill>
                <a:latin typeface="Tahoma" panose="020B0604030504040204" pitchFamily="34" charset="0"/>
                <a:ea typeface="Tahoma" panose="020B0604030504040204" pitchFamily="34" charset="0"/>
                <a:cs typeface="Tahoma" panose="020B0604030504040204" pitchFamily="34" charset="0"/>
              </a:rPr>
              <a:t>কি তথ্যগুলো অন্য কোথাও যাচাই করে দেখতে পারি?</a:t>
            </a:r>
          </a:p>
        </p:txBody>
      </p:sp>
      <p:sp>
        <p:nvSpPr>
          <p:cNvPr id="47" name="TextBox 46">
            <a:extLst>
              <a:ext uri="{FF2B5EF4-FFF2-40B4-BE49-F238E27FC236}">
                <a16:creationId xmlns:a16="http://schemas.microsoft.com/office/drawing/2014/main" id="{3838017D-437C-4B0F-A4CE-AC152B66FEDA}"/>
              </a:ext>
            </a:extLst>
          </p:cNvPr>
          <p:cNvSpPr txBox="1"/>
          <p:nvPr/>
        </p:nvSpPr>
        <p:spPr>
          <a:xfrm>
            <a:off x="7087956" y="1625802"/>
            <a:ext cx="2405178" cy="52321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1219200" rtl="0" fontAlgn="auto" latinLnBrk="0" hangingPunct="0">
              <a:lnSpc>
                <a:spcPct val="100000"/>
              </a:lnSpc>
              <a:spcBef>
                <a:spcPts val="0"/>
              </a:spcBef>
              <a:spcAft>
                <a:spcPts val="0"/>
              </a:spcAft>
              <a:buClrTx/>
              <a:buSzTx/>
              <a:buFontTx/>
              <a:buNone/>
              <a:tabLst/>
            </a:pPr>
            <a:r>
              <a:rPr lang="bn-IN" sz="33400" b="1">
                <a:solidFill>
                  <a:schemeClr val="bg1"/>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97706A80-D12B-4A68-8721-5E88E7FCD8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3537858257"/>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9B7E6-37BB-43B6-B325-045E1B457001}"/>
              </a:ext>
            </a:extLst>
          </p:cNvPr>
          <p:cNvSpPr/>
          <p:nvPr/>
        </p:nvSpPr>
        <p:spPr>
          <a:xfrm>
            <a:off x="0" y="0"/>
            <a:ext cx="12192000" cy="6858000"/>
          </a:xfrm>
          <a:prstGeom prst="rect">
            <a:avLst/>
          </a:prstGeom>
          <a:solidFill>
            <a:srgbClr val="8872B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pic>
        <p:nvPicPr>
          <p:cNvPr id="7" name="Graphic 6">
            <a:extLst>
              <a:ext uri="{FF2B5EF4-FFF2-40B4-BE49-F238E27FC236}">
                <a16:creationId xmlns:a16="http://schemas.microsoft.com/office/drawing/2014/main" id="{E1A5FF30-E99A-46BF-B9C6-AE57161E095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37258"/>
          <a:stretch/>
        </p:blipFill>
        <p:spPr>
          <a:xfrm>
            <a:off x="8001952" y="733208"/>
            <a:ext cx="3717608" cy="6124792"/>
          </a:xfrm>
          <a:prstGeom prst="rect">
            <a:avLst/>
          </a:prstGeom>
        </p:spPr>
      </p:pic>
      <p:sp>
        <p:nvSpPr>
          <p:cNvPr id="4" name="Speech Bubble: Rectangle with Corners Rounded 3">
            <a:extLst>
              <a:ext uri="{FF2B5EF4-FFF2-40B4-BE49-F238E27FC236}">
                <a16:creationId xmlns:a16="http://schemas.microsoft.com/office/drawing/2014/main" id="{D8B19B1F-F61E-43A7-9515-21E308CA93EC}"/>
              </a:ext>
            </a:extLst>
          </p:cNvPr>
          <p:cNvSpPr/>
          <p:nvPr/>
        </p:nvSpPr>
        <p:spPr>
          <a:xfrm>
            <a:off x="896489" y="1406550"/>
            <a:ext cx="6262255" cy="4044898"/>
          </a:xfrm>
          <a:prstGeom prst="wedgeRoundRectCallout">
            <a:avLst>
              <a:gd name="adj1" fmla="val 66335"/>
              <a:gd name="adj2" fmla="val 3587"/>
              <a:gd name="adj3" fmla="val 16667"/>
            </a:avLst>
          </a:prstGeom>
          <a:solidFill>
            <a:schemeClr val="accent5">
              <a:lumMod val="7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3" name="THANK YOU SO MUCH FOR ALL YOUR HELP! I NOW UNDERSTAND THE DIFFERENCE, BUT IS THERE ANYTHING I CAN DO ABOUT IT?">
            <a:extLst>
              <a:ext uri="{FF2B5EF4-FFF2-40B4-BE49-F238E27FC236}">
                <a16:creationId xmlns:a16="http://schemas.microsoft.com/office/drawing/2014/main" id="{22C1CD9B-2BAE-4CD4-AC87-4D2758249FFC}"/>
              </a:ext>
            </a:extLst>
          </p:cNvPr>
          <p:cNvSpPr txBox="1"/>
          <p:nvPr/>
        </p:nvSpPr>
        <p:spPr>
          <a:xfrm>
            <a:off x="1485100" y="1700163"/>
            <a:ext cx="5085035" cy="3457674"/>
          </a:xfrm>
          <a:prstGeom prst="rect">
            <a:avLst/>
          </a:prstGeom>
          <a:noFill/>
          <a:ln w="12700" cap="flat">
            <a:noFill/>
            <a:miter lim="400000"/>
          </a:ln>
          <a:effectLst/>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35717" tIns="35717" rIns="35717" bIns="35717" numCol="1" anchor="ctr">
            <a:spAutoFit/>
          </a:bodyPr>
          <a:lstStyle>
            <a:lvl1pPr algn="ctr" defTabSz="410764">
              <a:defRPr sz="3400" b="1">
                <a:solidFill>
                  <a:srgbClr val="FFFFFF"/>
                </a:solidFill>
                <a:latin typeface="FreightSansLFPro"/>
                <a:ea typeface="FreightSansLFPro"/>
                <a:cs typeface="FreightSansLFPro"/>
                <a:sym typeface="FreightSansLFPro"/>
              </a:defRPr>
            </a:lvl1pPr>
          </a:lstStyle>
          <a:p>
            <a:pPr rtl="0"/>
            <a:r>
              <a:rPr lang="bn-IN" sz="2200" b="0" dirty="0">
                <a:latin typeface="Tahoma" panose="020B0604030504040204" pitchFamily="34" charset="0"/>
                <a:ea typeface="Tahoma" panose="020B0604030504040204" pitchFamily="34" charset="0"/>
                <a:cs typeface="Tahoma" panose="020B0604030504040204" pitchFamily="34" charset="0"/>
              </a:rPr>
              <a:t>আপনার সাহায্যের জন্য আপনাকে অনেক ধন্যবাদ।</a:t>
            </a:r>
          </a:p>
          <a:p>
            <a:pPr rtl="0"/>
            <a:r>
              <a:rPr lang="bn-IN" sz="2200" b="0" dirty="0">
                <a:latin typeface="Tahoma" panose="020B0604030504040204" pitchFamily="34" charset="0"/>
                <a:ea typeface="Tahoma" panose="020B0604030504040204" pitchFamily="34" charset="0"/>
                <a:cs typeface="Tahoma" panose="020B0604030504040204" pitchFamily="34" charset="0"/>
              </a:rPr>
              <a:t>আমি এখন পার্থক্য বুঝতে পারি, কিন্তু</a:t>
            </a:r>
          </a:p>
          <a:p>
            <a:r>
              <a:rPr lang="bn-IN" sz="2200" dirty="0">
                <a:latin typeface="Tahoma" panose="020B0604030504040204" pitchFamily="34" charset="0"/>
                <a:ea typeface="Tahoma" panose="020B0604030504040204" pitchFamily="34" charset="0"/>
                <a:cs typeface="Tahoma" panose="020B0604030504040204" pitchFamily="34" charset="0"/>
              </a:rPr>
              <a:t>আমি কি এটি সম্পর্কে কিছু করতে পারি?</a:t>
            </a:r>
          </a:p>
          <a:p>
            <a:endParaRPr lang="en-PH" sz="2200" b="0" dirty="0">
              <a:latin typeface="Tahoma" panose="020B0604030504040204" pitchFamily="34" charset="0"/>
              <a:ea typeface="Tahoma" panose="020B0604030504040204" pitchFamily="34" charset="0"/>
              <a:cs typeface="Tahoma" panose="020B0604030504040204" pitchFamily="34" charset="0"/>
            </a:endParaRPr>
          </a:p>
          <a:p>
            <a:r>
              <a:rPr lang="bn-IN" sz="2200" b="0" dirty="0">
                <a:latin typeface="Tahoma"/>
                <a:ea typeface="Tahoma"/>
                <a:cs typeface="Tahoma"/>
              </a:rPr>
              <a:t>আমি আমার কমিউনিটিকে কিভাবে সহযোগিতা করতে পারি যেন সঠিক তথ্যগুলোর প্রচার বৃদ্ধি পায় এবং মিথ্যা তথ্য হ্রাস পায়?</a:t>
            </a:r>
          </a:p>
        </p:txBody>
      </p:sp>
      <p:pic>
        <p:nvPicPr>
          <p:cNvPr id="9" name="Picture 8">
            <a:extLst>
              <a:ext uri="{FF2B5EF4-FFF2-40B4-BE49-F238E27FC236}">
                <a16:creationId xmlns:a16="http://schemas.microsoft.com/office/drawing/2014/main" id="{8250E1BF-0FCD-4140-86C9-F5F95F7A2F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1020804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D4754A-8158-477C-B0FF-C757CBA5838F}"/>
              </a:ext>
            </a:extLst>
          </p:cNvPr>
          <p:cNvSpPr/>
          <p:nvPr/>
        </p:nvSpPr>
        <p:spPr>
          <a:xfrm>
            <a:off x="0" y="0"/>
            <a:ext cx="12192000" cy="6858000"/>
          </a:xfrm>
          <a:prstGeom prst="rect">
            <a:avLst/>
          </a:prstGeom>
          <a:solidFill>
            <a:srgbClr val="FBD87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16" name="TextBox 15">
            <a:extLst>
              <a:ext uri="{FF2B5EF4-FFF2-40B4-BE49-F238E27FC236}">
                <a16:creationId xmlns:a16="http://schemas.microsoft.com/office/drawing/2014/main" id="{069CB5D3-20FA-4152-877F-51630002625B}"/>
              </a:ext>
            </a:extLst>
          </p:cNvPr>
          <p:cNvSpPr txBox="1"/>
          <p:nvPr/>
        </p:nvSpPr>
        <p:spPr>
          <a:xfrm>
            <a:off x="928696" y="3975602"/>
            <a:ext cx="2169826"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r>
              <a:rPr lang="bn-IN" dirty="0">
                <a:solidFill>
                  <a:schemeClr val="tx1"/>
                </a:solidFill>
                <a:latin typeface="Tahoma" panose="020B0604030504040204" pitchFamily="34" charset="0"/>
                <a:ea typeface="Tahoma" panose="020B0604030504040204" pitchFamily="34" charset="0"/>
                <a:cs typeface="Tahoma" panose="020B0604030504040204" pitchFamily="34" charset="0"/>
              </a:rPr>
              <a:t>পোস্টটি এখনো আপনি  এবং অন্য সকলেও  দেখতে পাবেন </a:t>
            </a:r>
          </a:p>
        </p:txBody>
      </p:sp>
      <p:sp>
        <p:nvSpPr>
          <p:cNvPr id="22" name="Rounded Rectangle 41">
            <a:extLst>
              <a:ext uri="{FF2B5EF4-FFF2-40B4-BE49-F238E27FC236}">
                <a16:creationId xmlns:a16="http://schemas.microsoft.com/office/drawing/2014/main" id="{2C00E467-639B-4910-B80F-926BB8FEA281}"/>
              </a:ext>
            </a:extLst>
          </p:cNvPr>
          <p:cNvSpPr/>
          <p:nvPr/>
        </p:nvSpPr>
        <p:spPr>
          <a:xfrm>
            <a:off x="3446278" y="2989228"/>
            <a:ext cx="2577851" cy="715680"/>
          </a:xfrm>
          <a:prstGeom prst="roundRect">
            <a:avLst>
              <a:gd name="adj" fmla="val 16667"/>
            </a:avLst>
          </a:prstGeom>
          <a:solidFill>
            <a:srgbClr val="4080FF"/>
          </a:solidFill>
          <a:ln w="12700">
            <a:miter lim="400000"/>
          </a:ln>
          <a:effectLst>
            <a:outerShdw blurRad="50800" dist="25400" dir="5400000" rotWithShape="0">
              <a:srgbClr val="000000">
                <a:alpha val="35000"/>
              </a:srgbClr>
            </a:outerShdw>
          </a:effectLst>
        </p:spPr>
        <p:txBody>
          <a:bodyPr lIns="45719" rIns="45719" anchor="ctr"/>
          <a:lstStyle/>
          <a:p>
            <a:pPr>
              <a:defRPr sz="2000">
                <a:latin typeface="FreightSansLFPro Medium"/>
                <a:ea typeface="FreightSansLFPro Medium"/>
                <a:cs typeface="FreightSansLFPro Medium"/>
                <a:sym typeface="FreightSansLFPro Medium"/>
              </a:defRPr>
            </a:pPr>
            <a:endParaRPr>
              <a:latin typeface="Arial" panose="020B0604020202020204" pitchFamily="34" charset="0"/>
              <a:cs typeface="Arial" panose="020B0604020202020204" pitchFamily="34" charset="0"/>
            </a:endParaRPr>
          </a:p>
        </p:txBody>
      </p:sp>
      <p:sp>
        <p:nvSpPr>
          <p:cNvPr id="24" name="Rounded Rectangle 41">
            <a:extLst>
              <a:ext uri="{FF2B5EF4-FFF2-40B4-BE49-F238E27FC236}">
                <a16:creationId xmlns:a16="http://schemas.microsoft.com/office/drawing/2014/main" id="{CB91D1E7-D186-4E63-93FD-D33C3094995D}"/>
              </a:ext>
            </a:extLst>
          </p:cNvPr>
          <p:cNvSpPr/>
          <p:nvPr/>
        </p:nvSpPr>
        <p:spPr>
          <a:xfrm>
            <a:off x="6167872" y="2989228"/>
            <a:ext cx="2577851" cy="715680"/>
          </a:xfrm>
          <a:prstGeom prst="roundRect">
            <a:avLst>
              <a:gd name="adj" fmla="val 16667"/>
            </a:avLst>
          </a:prstGeom>
          <a:solidFill>
            <a:srgbClr val="F3724D"/>
          </a:solidFill>
          <a:ln w="12700">
            <a:miter lim="400000"/>
          </a:ln>
          <a:effectLst>
            <a:outerShdw blurRad="50800" dist="25400" dir="5400000" rotWithShape="0">
              <a:srgbClr val="000000">
                <a:alpha val="35000"/>
              </a:srgbClr>
            </a:outerShdw>
          </a:effectLst>
        </p:spPr>
        <p:txBody>
          <a:bodyPr lIns="45719" rIns="45719" anchor="ctr"/>
          <a:lstStyle/>
          <a:p>
            <a:pPr>
              <a:defRPr sz="2000">
                <a:latin typeface="FreightSansLFPro Medium"/>
                <a:ea typeface="FreightSansLFPro Medium"/>
                <a:cs typeface="FreightSansLFPro Medium"/>
                <a:sym typeface="FreightSansLFPro Medium"/>
              </a:defRPr>
            </a:pPr>
            <a:endParaRPr>
              <a:latin typeface="Arial" panose="020B0604020202020204" pitchFamily="34" charset="0"/>
              <a:cs typeface="Arial" panose="020B0604020202020204" pitchFamily="34" charset="0"/>
            </a:endParaRPr>
          </a:p>
        </p:txBody>
      </p:sp>
      <p:sp>
        <p:nvSpPr>
          <p:cNvPr id="26" name="Rounded Rectangle 41">
            <a:extLst>
              <a:ext uri="{FF2B5EF4-FFF2-40B4-BE49-F238E27FC236}">
                <a16:creationId xmlns:a16="http://schemas.microsoft.com/office/drawing/2014/main" id="{CCB5DFAE-D3A1-4505-9ECE-8D2ECE822FA2}"/>
              </a:ext>
            </a:extLst>
          </p:cNvPr>
          <p:cNvSpPr/>
          <p:nvPr/>
        </p:nvSpPr>
        <p:spPr>
          <a:xfrm>
            <a:off x="8889466" y="2989228"/>
            <a:ext cx="2577851" cy="715680"/>
          </a:xfrm>
          <a:prstGeom prst="roundRect">
            <a:avLst>
              <a:gd name="adj" fmla="val 16667"/>
            </a:avLst>
          </a:prstGeom>
          <a:solidFill>
            <a:srgbClr val="61D836"/>
          </a:solidFill>
          <a:ln w="12700">
            <a:miter lim="400000"/>
          </a:ln>
          <a:effectLst>
            <a:outerShdw blurRad="50800" dist="25400" dir="5400000" rotWithShape="0">
              <a:srgbClr val="000000">
                <a:alpha val="35000"/>
              </a:srgbClr>
            </a:outerShdw>
          </a:effectLst>
        </p:spPr>
        <p:txBody>
          <a:bodyPr lIns="45719" rIns="45719" anchor="ctr"/>
          <a:lstStyle/>
          <a:p>
            <a:pPr>
              <a:defRPr sz="2000">
                <a:latin typeface="FreightSansLFPro Medium"/>
                <a:ea typeface="FreightSansLFPro Medium"/>
                <a:cs typeface="FreightSansLFPro Medium"/>
                <a:sym typeface="FreightSansLFPro Medium"/>
              </a:defRPr>
            </a:pPr>
            <a:endParaRPr>
              <a:latin typeface="Arial" panose="020B0604020202020204" pitchFamily="34" charset="0"/>
              <a:cs typeface="Arial" panose="020B0604020202020204" pitchFamily="34" charset="0"/>
            </a:endParaRPr>
          </a:p>
        </p:txBody>
      </p:sp>
      <p:sp>
        <p:nvSpPr>
          <p:cNvPr id="29" name="Rounded Rectangle 41">
            <a:extLst>
              <a:ext uri="{FF2B5EF4-FFF2-40B4-BE49-F238E27FC236}">
                <a16:creationId xmlns:a16="http://schemas.microsoft.com/office/drawing/2014/main" id="{1788B4D3-66BB-4ECB-B826-C683D8C58FAA}"/>
              </a:ext>
            </a:extLst>
          </p:cNvPr>
          <p:cNvSpPr/>
          <p:nvPr/>
        </p:nvSpPr>
        <p:spPr>
          <a:xfrm>
            <a:off x="724684" y="2982924"/>
            <a:ext cx="2577851" cy="715680"/>
          </a:xfrm>
          <a:prstGeom prst="roundRect">
            <a:avLst>
              <a:gd name="adj" fmla="val 16667"/>
            </a:avLst>
          </a:prstGeom>
          <a:solidFill>
            <a:srgbClr val="F1546A"/>
          </a:solidFill>
          <a:ln w="12700">
            <a:miter lim="400000"/>
          </a:ln>
          <a:effectLst>
            <a:outerShdw blurRad="50800" dist="25400" dir="5400000" rotWithShape="0">
              <a:srgbClr val="000000">
                <a:alpha val="35000"/>
              </a:srgbClr>
            </a:outerShdw>
          </a:effectLst>
        </p:spPr>
        <p:txBody>
          <a:bodyPr lIns="45719" rIns="45719" anchor="ctr"/>
          <a:lstStyle/>
          <a:p>
            <a:pPr>
              <a:defRPr sz="2000">
                <a:latin typeface="FreightSansLFPro Medium"/>
                <a:ea typeface="FreightSansLFPro Medium"/>
                <a:cs typeface="FreightSansLFPro Medium"/>
                <a:sym typeface="FreightSansLFPro Medium"/>
              </a:defRPr>
            </a:pPr>
            <a:endParaRPr>
              <a:latin typeface="Arial" panose="020B0604020202020204" pitchFamily="34" charset="0"/>
              <a:cs typeface="Arial" panose="020B0604020202020204" pitchFamily="34" charset="0"/>
            </a:endParaRPr>
          </a:p>
        </p:txBody>
      </p:sp>
      <p:sp>
        <p:nvSpPr>
          <p:cNvPr id="31" name="TextBox 42">
            <a:extLst>
              <a:ext uri="{FF2B5EF4-FFF2-40B4-BE49-F238E27FC236}">
                <a16:creationId xmlns:a16="http://schemas.microsoft.com/office/drawing/2014/main" id="{20B1F6D9-0D09-4ED6-8A68-9437CDD67396}"/>
              </a:ext>
            </a:extLst>
          </p:cNvPr>
          <p:cNvSpPr txBox="1"/>
          <p:nvPr/>
        </p:nvSpPr>
        <p:spPr>
          <a:xfrm>
            <a:off x="1040221" y="3158999"/>
            <a:ext cx="1946776" cy="400105"/>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60958" tIns="60958" rIns="60958" bIns="60958">
            <a:spAutoFit/>
          </a:bodyPr>
          <a:lstStyle>
            <a:lvl1pPr algn="ctr">
              <a:defRPr sz="2000">
                <a:solidFill>
                  <a:srgbClr val="FFFFFF"/>
                </a:solidFill>
                <a:latin typeface="FreightSansLFPro Medium"/>
                <a:ea typeface="FreightSansLFPro Medium"/>
                <a:cs typeface="FreightSansLFPro Medium"/>
                <a:sym typeface="FreightSansLFPro Medium"/>
              </a:defRPr>
            </a:lvl1pPr>
          </a:lstStyle>
          <a:p>
            <a:pPr rtl="0"/>
            <a:r>
              <a:rPr lang="bn-IN" sz="1800">
                <a:latin typeface="Tahoma" panose="020B0604030504040204" pitchFamily="34" charset="0"/>
                <a:ea typeface="Tahoma" panose="020B0604030504040204" pitchFamily="34" charset="0"/>
                <a:cs typeface="Tahoma" panose="020B0604030504040204" pitchFamily="34" charset="0"/>
              </a:rPr>
              <a:t>উপেক্ষা করা</a:t>
            </a:r>
          </a:p>
        </p:txBody>
      </p:sp>
      <p:sp>
        <p:nvSpPr>
          <p:cNvPr id="33" name="TextBox 42">
            <a:extLst>
              <a:ext uri="{FF2B5EF4-FFF2-40B4-BE49-F238E27FC236}">
                <a16:creationId xmlns:a16="http://schemas.microsoft.com/office/drawing/2014/main" id="{BD0447E1-F8F5-4AA6-BE7A-5398BB78927B}"/>
              </a:ext>
            </a:extLst>
          </p:cNvPr>
          <p:cNvSpPr txBox="1"/>
          <p:nvPr/>
        </p:nvSpPr>
        <p:spPr>
          <a:xfrm>
            <a:off x="3761815" y="3174858"/>
            <a:ext cx="1946776" cy="400105"/>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60958" tIns="60958" rIns="60958" bIns="60958">
            <a:spAutoFit/>
          </a:bodyPr>
          <a:lstStyle>
            <a:lvl1pPr algn="ctr">
              <a:defRPr sz="2000">
                <a:solidFill>
                  <a:srgbClr val="FFFFFF"/>
                </a:solidFill>
                <a:latin typeface="FreightSansLFPro Medium"/>
                <a:ea typeface="FreightSansLFPro Medium"/>
                <a:cs typeface="FreightSansLFPro Medium"/>
                <a:sym typeface="FreightSansLFPro Medium"/>
              </a:defRPr>
            </a:lvl1pPr>
          </a:lstStyle>
          <a:p>
            <a:pPr rtl="0"/>
            <a:r>
              <a:rPr lang="bn-IN" sz="1800">
                <a:latin typeface="Tahoma" panose="020B0604030504040204" pitchFamily="34" charset="0"/>
                <a:ea typeface="Tahoma" panose="020B0604030504040204" pitchFamily="34" charset="0"/>
                <a:cs typeface="Tahoma" panose="020B0604030504040204" pitchFamily="34" charset="0"/>
              </a:rPr>
              <a:t>শেয়ার/ লাইক</a:t>
            </a:r>
          </a:p>
        </p:txBody>
      </p:sp>
      <p:sp>
        <p:nvSpPr>
          <p:cNvPr id="35" name="TextBox 42">
            <a:extLst>
              <a:ext uri="{FF2B5EF4-FFF2-40B4-BE49-F238E27FC236}">
                <a16:creationId xmlns:a16="http://schemas.microsoft.com/office/drawing/2014/main" id="{0904E88A-5B01-454C-B2A1-662E82EE422C}"/>
              </a:ext>
            </a:extLst>
          </p:cNvPr>
          <p:cNvSpPr txBox="1"/>
          <p:nvPr/>
        </p:nvSpPr>
        <p:spPr>
          <a:xfrm>
            <a:off x="6483408" y="3028895"/>
            <a:ext cx="1946776" cy="400105"/>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60958" tIns="60958" rIns="60958" bIns="60958">
            <a:spAutoFit/>
          </a:bodyPr>
          <a:lstStyle>
            <a:lvl1pPr algn="ctr">
              <a:defRPr sz="2000">
                <a:solidFill>
                  <a:srgbClr val="FFFFFF"/>
                </a:solidFill>
                <a:latin typeface="FreightSansLFPro Medium"/>
                <a:ea typeface="FreightSansLFPro Medium"/>
                <a:cs typeface="FreightSansLFPro Medium"/>
                <a:sym typeface="FreightSansLFPro Medium"/>
              </a:defRPr>
            </a:lvl1pPr>
          </a:lstStyle>
          <a:p>
            <a:pPr rtl="0"/>
            <a:r>
              <a:rPr lang="bn-IN" sz="1800" dirty="0">
                <a:latin typeface="Tahoma" panose="020B0604030504040204" pitchFamily="34" charset="0"/>
                <a:ea typeface="Tahoma" panose="020B0604030504040204" pitchFamily="34" charset="0"/>
                <a:cs typeface="Tahoma" panose="020B0604030504040204" pitchFamily="34" charset="0"/>
              </a:rPr>
              <a:t>ব্লক করা</a:t>
            </a:r>
          </a:p>
        </p:txBody>
      </p:sp>
      <p:sp>
        <p:nvSpPr>
          <p:cNvPr id="37" name="TextBox 42">
            <a:extLst>
              <a:ext uri="{FF2B5EF4-FFF2-40B4-BE49-F238E27FC236}">
                <a16:creationId xmlns:a16="http://schemas.microsoft.com/office/drawing/2014/main" id="{01BEBE56-0598-4478-9703-092464A3C376}"/>
              </a:ext>
            </a:extLst>
          </p:cNvPr>
          <p:cNvSpPr txBox="1"/>
          <p:nvPr/>
        </p:nvSpPr>
        <p:spPr>
          <a:xfrm>
            <a:off x="9231113" y="3169710"/>
            <a:ext cx="1946776" cy="400105"/>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60958" tIns="60958" rIns="60958" bIns="60958">
            <a:spAutoFit/>
          </a:bodyPr>
          <a:lstStyle>
            <a:lvl1pPr algn="ctr">
              <a:defRPr sz="2000">
                <a:solidFill>
                  <a:srgbClr val="FFFFFF"/>
                </a:solidFill>
                <a:latin typeface="FreightSansLFPro Medium"/>
                <a:ea typeface="FreightSansLFPro Medium"/>
                <a:cs typeface="FreightSansLFPro Medium"/>
                <a:sym typeface="FreightSansLFPro Medium"/>
              </a:defRPr>
            </a:lvl1pPr>
          </a:lstStyle>
          <a:p>
            <a:pPr rtl="0"/>
            <a:r>
              <a:rPr lang="bn-IN" sz="1800">
                <a:solidFill>
                  <a:schemeClr val="bg1"/>
                </a:solidFill>
                <a:latin typeface="Tahoma" panose="020B0604030504040204" pitchFamily="34" charset="0"/>
                <a:ea typeface="Tahoma" panose="020B0604030504040204" pitchFamily="34" charset="0"/>
                <a:cs typeface="Tahoma" panose="020B0604030504040204" pitchFamily="34" charset="0"/>
              </a:rPr>
              <a:t>রিপোর্ট করা</a:t>
            </a:r>
          </a:p>
        </p:txBody>
      </p:sp>
      <p:sp>
        <p:nvSpPr>
          <p:cNvPr id="39" name="TextBox 38">
            <a:extLst>
              <a:ext uri="{FF2B5EF4-FFF2-40B4-BE49-F238E27FC236}">
                <a16:creationId xmlns:a16="http://schemas.microsoft.com/office/drawing/2014/main" id="{6F6A940E-8FF0-46A3-974B-689986582EDE}"/>
              </a:ext>
            </a:extLst>
          </p:cNvPr>
          <p:cNvSpPr txBox="1"/>
          <p:nvPr/>
        </p:nvSpPr>
        <p:spPr>
          <a:xfrm>
            <a:off x="3650290" y="3975602"/>
            <a:ext cx="2169826"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r>
              <a:rPr lang="bn-IN" dirty="0">
                <a:solidFill>
                  <a:schemeClr val="tx1"/>
                </a:solidFill>
                <a:latin typeface="Tahoma" panose="020B0604030504040204" pitchFamily="34" charset="0"/>
                <a:ea typeface="Tahoma" panose="020B0604030504040204" pitchFamily="34" charset="0"/>
                <a:cs typeface="Tahoma" panose="020B0604030504040204" pitchFamily="34" charset="0"/>
              </a:rPr>
              <a:t>পোস্টে আরও বেশি ভিউ এবং  শেয়ার/ লাইক পাওয়ার  সুযোগ রয়েছে। </a:t>
            </a:r>
            <a:endParaRPr lang="bn-IN" b="0" i="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1" name="TextBox 40">
            <a:extLst>
              <a:ext uri="{FF2B5EF4-FFF2-40B4-BE49-F238E27FC236}">
                <a16:creationId xmlns:a16="http://schemas.microsoft.com/office/drawing/2014/main" id="{696C2DBF-81A6-4ACF-A401-7176DE721462}"/>
              </a:ext>
            </a:extLst>
          </p:cNvPr>
          <p:cNvSpPr txBox="1"/>
          <p:nvPr/>
        </p:nvSpPr>
        <p:spPr>
          <a:xfrm>
            <a:off x="6371883" y="3975602"/>
            <a:ext cx="2373839"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r>
              <a:rPr lang="bn-IN" b="0" i="0" dirty="0">
                <a:solidFill>
                  <a:schemeClr val="tx1"/>
                </a:solidFill>
                <a:latin typeface="Tahoma" panose="020B0604030504040204" pitchFamily="34" charset="0"/>
                <a:ea typeface="Tahoma" panose="020B0604030504040204" pitchFamily="34" charset="0"/>
                <a:cs typeface="Tahoma" panose="020B0604030504040204" pitchFamily="34" charset="0"/>
              </a:rPr>
              <a:t>পোস্ট/ব্যক্তিটি আপনার কাছে </a:t>
            </a:r>
            <a:r>
              <a:rPr lang="bn-IN" dirty="0">
                <a:solidFill>
                  <a:schemeClr val="tx1"/>
                </a:solidFill>
                <a:latin typeface="Tahoma" panose="020B0604030504040204" pitchFamily="34" charset="0"/>
                <a:ea typeface="Tahoma" panose="020B0604030504040204" pitchFamily="34" charset="0"/>
                <a:cs typeface="Tahoma" panose="020B0604030504040204" pitchFamily="34" charset="0"/>
              </a:rPr>
              <a:t>ভিউ</a:t>
            </a:r>
            <a:r>
              <a:rPr lang="bn-IN" b="0" i="0" dirty="0">
                <a:solidFill>
                  <a:schemeClr val="tx1"/>
                </a:solidFill>
                <a:latin typeface="Tahoma" panose="020B0604030504040204" pitchFamily="34" charset="0"/>
                <a:ea typeface="Tahoma" panose="020B0604030504040204" pitchFamily="34" charset="0"/>
                <a:cs typeface="Tahoma" panose="020B0604030504040204" pitchFamily="34" charset="0"/>
              </a:rPr>
              <a:t> হবে না এবং আপনি যে ব্যক্তিকে ব্লক করেছেন সে আপনাকে দেখতে পাবে না। </a:t>
            </a:r>
          </a:p>
        </p:txBody>
      </p:sp>
      <p:sp>
        <p:nvSpPr>
          <p:cNvPr id="43" name="TextBox 42">
            <a:extLst>
              <a:ext uri="{FF2B5EF4-FFF2-40B4-BE49-F238E27FC236}">
                <a16:creationId xmlns:a16="http://schemas.microsoft.com/office/drawing/2014/main" id="{0B406B9D-F2FF-432D-9B41-B3D7C1CF6880}"/>
              </a:ext>
            </a:extLst>
          </p:cNvPr>
          <p:cNvSpPr txBox="1"/>
          <p:nvPr/>
        </p:nvSpPr>
        <p:spPr>
          <a:xfrm>
            <a:off x="9119588" y="3975602"/>
            <a:ext cx="2169826"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t">
            <a:spAutoFit/>
          </a:bodyPr>
          <a:lstStyle/>
          <a:p>
            <a:r>
              <a:rPr lang="bn-IN" b="0" i="0" dirty="0">
                <a:solidFill>
                  <a:schemeClr val="tx1"/>
                </a:solidFill>
                <a:latin typeface="Tahoma"/>
                <a:ea typeface="Tahoma"/>
                <a:cs typeface="Tahoma"/>
              </a:rPr>
              <a:t>পোস্টটি</a:t>
            </a:r>
            <a:r>
              <a:rPr lang="bn-IN" dirty="0">
                <a:solidFill>
                  <a:schemeClr val="tx1"/>
                </a:solidFill>
                <a:latin typeface="Tahoma"/>
                <a:ea typeface="Tahoma"/>
                <a:cs typeface="Tahoma"/>
              </a:rPr>
              <a:t> </a:t>
            </a:r>
            <a:r>
              <a:rPr lang="bn-IN" b="0" i="0" dirty="0">
                <a:solidFill>
                  <a:schemeClr val="tx1"/>
                </a:solidFill>
                <a:latin typeface="Tahoma"/>
                <a:ea typeface="Tahoma"/>
                <a:cs typeface="Tahoma"/>
              </a:rPr>
              <a:t> আপনার এবং </a:t>
            </a:r>
            <a:r>
              <a:rPr lang="bn-IN" dirty="0">
                <a:solidFill>
                  <a:schemeClr val="tx1"/>
                </a:solidFill>
                <a:latin typeface="Tahoma" panose="020B0604030504040204" pitchFamily="34" charset="0"/>
                <a:ea typeface="Tahoma" panose="020B0604030504040204" pitchFamily="34" charset="0"/>
                <a:cs typeface="Tahoma" panose="020B0604030504040204" pitchFamily="34" charset="0"/>
              </a:rPr>
              <a:t>অন্য সকলেও </a:t>
            </a:r>
            <a:r>
              <a:rPr lang="bn-IN" dirty="0">
                <a:solidFill>
                  <a:schemeClr val="tx1"/>
                </a:solidFill>
                <a:latin typeface="Tahoma"/>
                <a:ea typeface="Tahoma"/>
                <a:cs typeface="Tahoma"/>
              </a:rPr>
              <a:t>দ্বারা দেখা থেকে </a:t>
            </a:r>
            <a:r>
              <a:rPr lang="bn-IN" b="0" i="0" dirty="0">
                <a:solidFill>
                  <a:schemeClr val="tx1"/>
                </a:solidFill>
                <a:latin typeface="Tahoma"/>
                <a:ea typeface="Tahoma"/>
                <a:cs typeface="Tahoma"/>
              </a:rPr>
              <a:t> </a:t>
            </a:r>
            <a:r>
              <a:rPr lang="bn-IN" dirty="0">
                <a:solidFill>
                  <a:schemeClr val="tx1"/>
                </a:solidFill>
                <a:latin typeface="Tahoma"/>
                <a:ea typeface="Tahoma"/>
                <a:cs typeface="Tahoma"/>
              </a:rPr>
              <a:t>বিরত </a:t>
            </a:r>
          </a:p>
          <a:p>
            <a:r>
              <a:rPr lang="bn-IN" b="0" i="0" dirty="0">
                <a:solidFill>
                  <a:schemeClr val="tx1"/>
                </a:solidFill>
                <a:latin typeface="Tahoma"/>
                <a:ea typeface="Tahoma"/>
                <a:cs typeface="Tahoma"/>
              </a:rPr>
              <a:t>করা যেতে পারে</a:t>
            </a:r>
          </a:p>
        </p:txBody>
      </p:sp>
      <p:pic>
        <p:nvPicPr>
          <p:cNvPr id="44" name="Graphic 43">
            <a:extLst>
              <a:ext uri="{FF2B5EF4-FFF2-40B4-BE49-F238E27FC236}">
                <a16:creationId xmlns:a16="http://schemas.microsoft.com/office/drawing/2014/main" id="{F173AC01-2029-4F2E-8470-7D7FE61EFB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3605" y="1218335"/>
            <a:ext cx="1606801" cy="1606801"/>
          </a:xfrm>
          <a:prstGeom prst="rect">
            <a:avLst/>
          </a:prstGeom>
        </p:spPr>
      </p:pic>
      <p:pic>
        <p:nvPicPr>
          <p:cNvPr id="45" name="Graphic 44">
            <a:extLst>
              <a:ext uri="{FF2B5EF4-FFF2-40B4-BE49-F238E27FC236}">
                <a16:creationId xmlns:a16="http://schemas.microsoft.com/office/drawing/2014/main" id="{935C6B70-FFC5-493F-957C-B311A33AE3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93500" y="1238878"/>
            <a:ext cx="1606801" cy="1606801"/>
          </a:xfrm>
          <a:prstGeom prst="rect">
            <a:avLst/>
          </a:prstGeom>
        </p:spPr>
      </p:pic>
      <p:pic>
        <p:nvPicPr>
          <p:cNvPr id="46" name="Graphic 45">
            <a:extLst>
              <a:ext uri="{FF2B5EF4-FFF2-40B4-BE49-F238E27FC236}">
                <a16:creationId xmlns:a16="http://schemas.microsoft.com/office/drawing/2014/main" id="{F76E9DC5-D799-4786-8BE0-E5BE1B7BEA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53396" y="1218335"/>
            <a:ext cx="1606801" cy="1606801"/>
          </a:xfrm>
          <a:prstGeom prst="rect">
            <a:avLst/>
          </a:prstGeom>
        </p:spPr>
      </p:pic>
      <p:pic>
        <p:nvPicPr>
          <p:cNvPr id="2" name="Picture 1">
            <a:extLst>
              <a:ext uri="{FF2B5EF4-FFF2-40B4-BE49-F238E27FC236}">
                <a16:creationId xmlns:a16="http://schemas.microsoft.com/office/drawing/2014/main" id="{6E01CCB5-9EB1-4316-B25E-BBB3E12E48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pic>
        <p:nvPicPr>
          <p:cNvPr id="7" name="Graphic 6">
            <a:extLst>
              <a:ext uri="{FF2B5EF4-FFF2-40B4-BE49-F238E27FC236}">
                <a16:creationId xmlns:a16="http://schemas.microsoft.com/office/drawing/2014/main" id="{47E35D70-12AD-41CF-AD3C-DA8B61D079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94062" y="1238878"/>
            <a:ext cx="1568657" cy="1568657"/>
          </a:xfrm>
          <a:prstGeom prst="rect">
            <a:avLst/>
          </a:prstGeom>
        </p:spPr>
      </p:pic>
    </p:spTree>
    <p:extLst>
      <p:ext uri="{BB962C8B-B14F-4D97-AF65-F5344CB8AC3E}">
        <p14:creationId xmlns:p14="http://schemas.microsoft.com/office/powerpoint/2010/main" val="3143993243"/>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8B0B-27A4-4109-AF3E-B6AD9793B33F}"/>
              </a:ext>
            </a:extLst>
          </p:cNvPr>
          <p:cNvSpPr/>
          <p:nvPr/>
        </p:nvSpPr>
        <p:spPr>
          <a:xfrm>
            <a:off x="0" y="0"/>
            <a:ext cx="12192000" cy="6858000"/>
          </a:xfrm>
          <a:prstGeom prst="rect">
            <a:avLst/>
          </a:prstGeom>
          <a:solidFill>
            <a:schemeClr val="accent1">
              <a:lumMod val="60000"/>
              <a:lumOff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7" name="Rectangle: Top Corners Rounded 6">
            <a:extLst>
              <a:ext uri="{FF2B5EF4-FFF2-40B4-BE49-F238E27FC236}">
                <a16:creationId xmlns:a16="http://schemas.microsoft.com/office/drawing/2014/main" id="{B6F09042-D5F6-414E-813C-D5FA5519E04D}"/>
              </a:ext>
            </a:extLst>
          </p:cNvPr>
          <p:cNvSpPr/>
          <p:nvPr/>
        </p:nvSpPr>
        <p:spPr>
          <a:xfrm rot="10800000">
            <a:off x="673068" y="1"/>
            <a:ext cx="3566160" cy="1225907"/>
          </a:xfrm>
          <a:prstGeom prst="round2SameRect">
            <a:avLst/>
          </a:prstGeom>
          <a:solidFill>
            <a:srgbClr val="0070C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23" name="Text Placeholder 2">
            <a:extLst>
              <a:ext uri="{FF2B5EF4-FFF2-40B4-BE49-F238E27FC236}">
                <a16:creationId xmlns:a16="http://schemas.microsoft.com/office/drawing/2014/main" id="{F9CBEA03-8195-4F16-AD90-4E282CDF5D68}"/>
              </a:ext>
            </a:extLst>
          </p:cNvPr>
          <p:cNvSpPr txBox="1">
            <a:spLocks/>
          </p:cNvSpPr>
          <p:nvPr/>
        </p:nvSpPr>
        <p:spPr>
          <a:xfrm>
            <a:off x="4338457" y="404062"/>
            <a:ext cx="2104306" cy="4819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bn-IN" sz="2400">
                <a:solidFill>
                  <a:schemeClr val="bg1"/>
                </a:solidFill>
                <a:latin typeface="Tahoma" panose="020B0604030504040204" pitchFamily="34" charset="0"/>
                <a:ea typeface="Tahoma" panose="020B0604030504040204" pitchFamily="34" charset="0"/>
                <a:cs typeface="Tahoma" panose="020B0604030504040204" pitchFamily="34" charset="0"/>
              </a:rPr>
              <a:t> 3 মিনিট</a:t>
            </a:r>
          </a:p>
        </p:txBody>
      </p:sp>
      <p:sp>
        <p:nvSpPr>
          <p:cNvPr id="25" name="Rectangle 24">
            <a:extLst>
              <a:ext uri="{FF2B5EF4-FFF2-40B4-BE49-F238E27FC236}">
                <a16:creationId xmlns:a16="http://schemas.microsoft.com/office/drawing/2014/main" id="{1E0006F2-8D3E-4073-93B3-9BC76F0BAD4F}"/>
              </a:ext>
            </a:extLst>
          </p:cNvPr>
          <p:cNvSpPr/>
          <p:nvPr/>
        </p:nvSpPr>
        <p:spPr>
          <a:xfrm>
            <a:off x="1120799" y="259011"/>
            <a:ext cx="2780388" cy="707886"/>
          </a:xfrm>
          <a:prstGeom prst="rect">
            <a:avLst/>
          </a:prstGeom>
        </p:spPr>
        <p:txBody>
          <a:bodyPr wrap="square">
            <a:spAutoFit/>
          </a:bodyPr>
          <a:lstStyle/>
          <a:p>
            <a:r>
              <a:rPr lang="bn-IN" sz="4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কার্যক্রম</a:t>
            </a:r>
          </a:p>
        </p:txBody>
      </p:sp>
      <p:sp>
        <p:nvSpPr>
          <p:cNvPr id="27" name="Content Placeholder 8">
            <a:extLst>
              <a:ext uri="{FF2B5EF4-FFF2-40B4-BE49-F238E27FC236}">
                <a16:creationId xmlns:a16="http://schemas.microsoft.com/office/drawing/2014/main" id="{81801042-3EE7-4F94-8B5D-BEF42310D7E1}"/>
              </a:ext>
            </a:extLst>
          </p:cNvPr>
          <p:cNvSpPr txBox="1">
            <a:spLocks/>
          </p:cNvSpPr>
          <p:nvPr/>
        </p:nvSpPr>
        <p:spPr>
          <a:xfrm>
            <a:off x="673575" y="1729142"/>
            <a:ext cx="7186252" cy="1373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bn-IN"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আপনার দলগুলোতে: </a:t>
            </a:r>
          </a:p>
        </p:txBody>
      </p:sp>
      <p:sp>
        <p:nvSpPr>
          <p:cNvPr id="29" name="Rectangle 28">
            <a:extLst>
              <a:ext uri="{FF2B5EF4-FFF2-40B4-BE49-F238E27FC236}">
                <a16:creationId xmlns:a16="http://schemas.microsoft.com/office/drawing/2014/main" id="{6A389BAD-346C-4CB5-B56E-F5EAD47E58ED}"/>
              </a:ext>
            </a:extLst>
          </p:cNvPr>
          <p:cNvSpPr/>
          <p:nvPr/>
        </p:nvSpPr>
        <p:spPr>
          <a:xfrm>
            <a:off x="673575" y="2548951"/>
            <a:ext cx="6210891" cy="707886"/>
          </a:xfrm>
          <a:prstGeom prst="rect">
            <a:avLst/>
          </a:prstGeom>
        </p:spPr>
        <p:txBody>
          <a:bodyPr wrap="square">
            <a:spAutoFit/>
          </a:bodyPr>
          <a:lstStyle/>
          <a:p>
            <a:pPr marL="342900" indent="-342900">
              <a:buFont typeface="Arial" panose="020B0604020202020204" pitchFamily="34" charset="0"/>
              <a:buChar char="•"/>
            </a:pPr>
            <a:r>
              <a:rPr lang="bn-IN" sz="2000"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আপনি অনলাইনে যা দেখেছেন তার বাস্তব-জীবনের উদাহরণ দিন এবং এটি নিম্নলিখিত ধাপে ভাগ করুন : </a:t>
            </a:r>
          </a:p>
        </p:txBody>
      </p:sp>
      <p:pic>
        <p:nvPicPr>
          <p:cNvPr id="37" name="Graphic 36">
            <a:extLst>
              <a:ext uri="{FF2B5EF4-FFF2-40B4-BE49-F238E27FC236}">
                <a16:creationId xmlns:a16="http://schemas.microsoft.com/office/drawing/2014/main" id="{0F259477-C325-46CC-99F5-50278DBF82A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3244"/>
          <a:stretch/>
        </p:blipFill>
        <p:spPr>
          <a:xfrm>
            <a:off x="7509385" y="668738"/>
            <a:ext cx="4529207" cy="6173672"/>
          </a:xfrm>
          <a:prstGeom prst="rect">
            <a:avLst/>
          </a:prstGeom>
        </p:spPr>
      </p:pic>
      <p:pic>
        <p:nvPicPr>
          <p:cNvPr id="39" name="Picture 38">
            <a:extLst>
              <a:ext uri="{FF2B5EF4-FFF2-40B4-BE49-F238E27FC236}">
                <a16:creationId xmlns:a16="http://schemas.microsoft.com/office/drawing/2014/main" id="{414CFF7E-18D3-448E-A041-04F33574BB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0885" y="6093077"/>
            <a:ext cx="1681595" cy="945898"/>
          </a:xfrm>
          <a:prstGeom prst="rect">
            <a:avLst/>
          </a:prstGeom>
        </p:spPr>
      </p:pic>
      <p:pic>
        <p:nvPicPr>
          <p:cNvPr id="41" name="Picture 2" descr="Picture 2">
            <a:extLst>
              <a:ext uri="{FF2B5EF4-FFF2-40B4-BE49-F238E27FC236}">
                <a16:creationId xmlns:a16="http://schemas.microsoft.com/office/drawing/2014/main" id="{530EAC66-625A-4F56-A6E1-26FEA47213CE}"/>
              </a:ext>
            </a:extLst>
          </p:cNvPr>
          <p:cNvPicPr>
            <a:picLocks noChangeAspect="1"/>
          </p:cNvPicPr>
          <p:nvPr/>
        </p:nvPicPr>
        <p:blipFill>
          <a:blip r:embed="rId6"/>
          <a:stretch>
            <a:fillRect/>
          </a:stretch>
        </p:blipFill>
        <p:spPr>
          <a:xfrm>
            <a:off x="757669" y="4178902"/>
            <a:ext cx="1471989" cy="1471989"/>
          </a:xfrm>
          <a:prstGeom prst="rect">
            <a:avLst/>
          </a:prstGeom>
          <a:ln w="12700">
            <a:miter lim="400000"/>
          </a:ln>
        </p:spPr>
      </p:pic>
      <p:sp>
        <p:nvSpPr>
          <p:cNvPr id="43" name="WHAT SHOULD JUAN DO?">
            <a:extLst>
              <a:ext uri="{FF2B5EF4-FFF2-40B4-BE49-F238E27FC236}">
                <a16:creationId xmlns:a16="http://schemas.microsoft.com/office/drawing/2014/main" id="{BCF04028-9BE2-456D-B233-CED8205A7383}"/>
              </a:ext>
            </a:extLst>
          </p:cNvPr>
          <p:cNvSpPr txBox="1"/>
          <p:nvPr/>
        </p:nvSpPr>
        <p:spPr>
          <a:xfrm>
            <a:off x="-92874" y="5807511"/>
            <a:ext cx="3129034" cy="503019"/>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35717" tIns="35717" rIns="35717" bIns="35717" anchor="ctr">
            <a:spAutoFit/>
          </a:bodyPr>
          <a:lstStyle>
            <a:lvl1pPr algn="ctr" defTabSz="410764">
              <a:defRPr sz="3400" b="1">
                <a:solidFill>
                  <a:srgbClr val="FFFFFF"/>
                </a:solidFill>
                <a:latin typeface="FreightSansLFPro"/>
                <a:ea typeface="FreightSansLFPro"/>
                <a:cs typeface="FreightSansLFPro"/>
                <a:sym typeface="FreightSansLFPro"/>
              </a:defRPr>
            </a:lvl1pPr>
          </a:lstStyle>
          <a:p>
            <a:pPr rtl="0"/>
            <a:r>
              <a:rPr lang="bn-IN" sz="2800">
                <a:solidFill>
                  <a:srgbClr val="2D2F34"/>
                </a:solidFill>
                <a:latin typeface="Tahoma" panose="020B0604030504040204" pitchFamily="34" charset="0"/>
                <a:ea typeface="Tahoma" panose="020B0604030504040204" pitchFamily="34" charset="0"/>
                <a:cs typeface="Tahoma" panose="020B0604030504040204" pitchFamily="34" charset="0"/>
              </a:rPr>
              <a:t>উপেক্ষা করা</a:t>
            </a:r>
          </a:p>
        </p:txBody>
      </p:sp>
      <p:pic>
        <p:nvPicPr>
          <p:cNvPr id="45" name="Picture 3" descr="Picture 3">
            <a:extLst>
              <a:ext uri="{FF2B5EF4-FFF2-40B4-BE49-F238E27FC236}">
                <a16:creationId xmlns:a16="http://schemas.microsoft.com/office/drawing/2014/main" id="{5DFFC93B-9C27-483C-8CAF-CE88B296B75A}"/>
              </a:ext>
            </a:extLst>
          </p:cNvPr>
          <p:cNvPicPr>
            <a:picLocks noChangeAspect="1"/>
          </p:cNvPicPr>
          <p:nvPr/>
        </p:nvPicPr>
        <p:blipFill>
          <a:blip r:embed="rId7"/>
          <a:stretch>
            <a:fillRect/>
          </a:stretch>
        </p:blipFill>
        <p:spPr>
          <a:xfrm>
            <a:off x="3630228" y="4394039"/>
            <a:ext cx="1133260" cy="1146560"/>
          </a:xfrm>
          <a:prstGeom prst="rect">
            <a:avLst/>
          </a:prstGeom>
          <a:ln w="12700">
            <a:miter lim="400000"/>
          </a:ln>
        </p:spPr>
      </p:pic>
      <p:sp>
        <p:nvSpPr>
          <p:cNvPr id="47" name="WHAT SHOULD JUAN DO?">
            <a:extLst>
              <a:ext uri="{FF2B5EF4-FFF2-40B4-BE49-F238E27FC236}">
                <a16:creationId xmlns:a16="http://schemas.microsoft.com/office/drawing/2014/main" id="{90585276-40A9-4506-95A5-DBB19E3884CF}"/>
              </a:ext>
            </a:extLst>
          </p:cNvPr>
          <p:cNvSpPr txBox="1"/>
          <p:nvPr/>
        </p:nvSpPr>
        <p:spPr>
          <a:xfrm>
            <a:off x="2061981" y="5807511"/>
            <a:ext cx="4552952" cy="503019"/>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35717" tIns="35717" rIns="35717" bIns="35717" anchor="ctr">
            <a:spAutoFit/>
          </a:bodyPr>
          <a:lstStyle/>
          <a:p>
            <a:pPr algn="ctr" defTabSz="410764" rtl="0">
              <a:defRPr sz="3400" b="1">
                <a:solidFill>
                  <a:srgbClr val="FFFFFF"/>
                </a:solidFill>
                <a:latin typeface="FreightSansLFPro"/>
                <a:ea typeface="FreightSansLFPro"/>
                <a:cs typeface="FreightSansLFPro"/>
                <a:sym typeface="FreightSansLFPro"/>
              </a:defRPr>
            </a:pPr>
            <a:r>
              <a:rPr lang="bn-IN" sz="2800">
                <a:solidFill>
                  <a:srgbClr val="2D2F34"/>
                </a:solidFill>
                <a:latin typeface="Tahoma" panose="020B0604030504040204" pitchFamily="34" charset="0"/>
                <a:ea typeface="Tahoma" panose="020B0604030504040204" pitchFamily="34" charset="0"/>
                <a:cs typeface="Tahoma" panose="020B0604030504040204" pitchFamily="34" charset="0"/>
              </a:rPr>
              <a:t> ব্লক/রিপোর্ট</a:t>
            </a:r>
          </a:p>
        </p:txBody>
      </p:sp>
      <p:pic>
        <p:nvPicPr>
          <p:cNvPr id="49" name="Picture 1" descr="Picture 1">
            <a:extLst>
              <a:ext uri="{FF2B5EF4-FFF2-40B4-BE49-F238E27FC236}">
                <a16:creationId xmlns:a16="http://schemas.microsoft.com/office/drawing/2014/main" id="{68752125-4119-4325-9E5F-1C367E92CE5F}"/>
              </a:ext>
            </a:extLst>
          </p:cNvPr>
          <p:cNvPicPr>
            <a:picLocks noChangeAspect="1"/>
          </p:cNvPicPr>
          <p:nvPr/>
        </p:nvPicPr>
        <p:blipFill>
          <a:blip r:embed="rId8"/>
          <a:stretch>
            <a:fillRect/>
          </a:stretch>
        </p:blipFill>
        <p:spPr>
          <a:xfrm>
            <a:off x="6391866" y="4100798"/>
            <a:ext cx="1437864" cy="1437863"/>
          </a:xfrm>
          <a:prstGeom prst="rect">
            <a:avLst/>
          </a:prstGeom>
          <a:ln w="12700">
            <a:miter lim="400000"/>
          </a:ln>
        </p:spPr>
      </p:pic>
      <p:sp>
        <p:nvSpPr>
          <p:cNvPr id="51" name="WHAT SHOULD JUAN DO?">
            <a:extLst>
              <a:ext uri="{FF2B5EF4-FFF2-40B4-BE49-F238E27FC236}">
                <a16:creationId xmlns:a16="http://schemas.microsoft.com/office/drawing/2014/main" id="{777A0586-1DFE-4806-BD7C-367CDF9CA4AF}"/>
              </a:ext>
            </a:extLst>
          </p:cNvPr>
          <p:cNvSpPr txBox="1"/>
          <p:nvPr/>
        </p:nvSpPr>
        <p:spPr>
          <a:xfrm>
            <a:off x="5632409" y="5807511"/>
            <a:ext cx="3129034" cy="503019"/>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35717" tIns="35717" rIns="35717" bIns="35717" anchor="ctr">
            <a:spAutoFit/>
          </a:bodyPr>
          <a:lstStyle>
            <a:lvl1pPr algn="ctr" defTabSz="410764">
              <a:defRPr sz="3400" b="1">
                <a:solidFill>
                  <a:srgbClr val="FFFFFF"/>
                </a:solidFill>
                <a:latin typeface="FreightSansLFPro"/>
                <a:ea typeface="FreightSansLFPro"/>
                <a:cs typeface="FreightSansLFPro"/>
                <a:sym typeface="FreightSansLFPro"/>
              </a:defRPr>
            </a:lvl1pPr>
          </a:lstStyle>
          <a:p>
            <a:pPr rtl="0"/>
            <a:r>
              <a:rPr lang="bn-IN" sz="2800">
                <a:solidFill>
                  <a:srgbClr val="2D2F34"/>
                </a:solidFill>
                <a:latin typeface="Tahoma" panose="020B0604030504040204" pitchFamily="34" charset="0"/>
                <a:ea typeface="Tahoma" panose="020B0604030504040204" pitchFamily="34" charset="0"/>
                <a:cs typeface="Tahoma" panose="020B0604030504040204" pitchFamily="34" charset="0"/>
              </a:rPr>
              <a:t>শেয়ার</a:t>
            </a:r>
          </a:p>
        </p:txBody>
      </p:sp>
    </p:spTree>
    <p:extLst>
      <p:ext uri="{BB962C8B-B14F-4D97-AF65-F5344CB8AC3E}">
        <p14:creationId xmlns:p14="http://schemas.microsoft.com/office/powerpoint/2010/main" val="414387250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885348E-FC21-4084-AE47-E09DFC26F243}"/>
              </a:ext>
            </a:extLst>
          </p:cNvPr>
          <p:cNvPicPr>
            <a:picLocks noChangeAspect="1"/>
          </p:cNvPicPr>
          <p:nvPr/>
        </p:nvPicPr>
        <p:blipFill rotWithShape="1">
          <a:blip r:embed="rId3">
            <a:extLst>
              <a:ext uri="{28A0092B-C50C-407E-A947-70E740481C1C}">
                <a14:useLocalDpi xmlns:a14="http://schemas.microsoft.com/office/drawing/2010/main" val="0"/>
              </a:ext>
            </a:extLst>
          </a:blip>
          <a:srcRect l="1232" t="-335" r="137"/>
          <a:stretch/>
        </p:blipFill>
        <p:spPr>
          <a:xfrm>
            <a:off x="0" y="-118533"/>
            <a:ext cx="12192000" cy="6976533"/>
          </a:xfrm>
          <a:prstGeom prst="rect">
            <a:avLst/>
          </a:prstGeom>
        </p:spPr>
      </p:pic>
      <p:pic>
        <p:nvPicPr>
          <p:cNvPr id="2" name="Picture 1">
            <a:extLst>
              <a:ext uri="{FF2B5EF4-FFF2-40B4-BE49-F238E27FC236}">
                <a16:creationId xmlns:a16="http://schemas.microsoft.com/office/drawing/2014/main" id="{20D42FF4-B452-40FC-BD6E-1996228E83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29257424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46536B1-E591-499A-BCD9-9C1DE2A089D7}"/>
              </a:ext>
            </a:extLst>
          </p:cNvPr>
          <p:cNvGrpSpPr/>
          <p:nvPr/>
        </p:nvGrpSpPr>
        <p:grpSpPr>
          <a:xfrm>
            <a:off x="938269" y="1024440"/>
            <a:ext cx="4219463" cy="4912633"/>
            <a:chOff x="758755" y="1008398"/>
            <a:chExt cx="4219463" cy="4912633"/>
          </a:xfrm>
        </p:grpSpPr>
        <p:sp>
          <p:nvSpPr>
            <p:cNvPr id="2" name="Rounded Rectangle 32">
              <a:extLst>
                <a:ext uri="{FF2B5EF4-FFF2-40B4-BE49-F238E27FC236}">
                  <a16:creationId xmlns:a16="http://schemas.microsoft.com/office/drawing/2014/main" id="{6DC7058E-2460-4034-BF25-79BD2B3CE7B3}"/>
                </a:ext>
              </a:extLst>
            </p:cNvPr>
            <p:cNvSpPr/>
            <p:nvPr/>
          </p:nvSpPr>
          <p:spPr>
            <a:xfrm>
              <a:off x="766120" y="1008398"/>
              <a:ext cx="4212098" cy="1103199"/>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3" name="Rounded Rectangle 33">
              <a:extLst>
                <a:ext uri="{FF2B5EF4-FFF2-40B4-BE49-F238E27FC236}">
                  <a16:creationId xmlns:a16="http://schemas.microsoft.com/office/drawing/2014/main" id="{5847F0F2-3F37-4382-B687-8A7F6324BF7E}"/>
                </a:ext>
              </a:extLst>
            </p:cNvPr>
            <p:cNvSpPr/>
            <p:nvPr/>
          </p:nvSpPr>
          <p:spPr>
            <a:xfrm>
              <a:off x="766120" y="2290426"/>
              <a:ext cx="4212098" cy="1103199"/>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4" name="Rounded Rectangle 34">
              <a:extLst>
                <a:ext uri="{FF2B5EF4-FFF2-40B4-BE49-F238E27FC236}">
                  <a16:creationId xmlns:a16="http://schemas.microsoft.com/office/drawing/2014/main" id="{1E81F23A-5FAB-43C5-B041-36523C8B61D2}"/>
                </a:ext>
              </a:extLst>
            </p:cNvPr>
            <p:cNvSpPr/>
            <p:nvPr/>
          </p:nvSpPr>
          <p:spPr>
            <a:xfrm>
              <a:off x="766120" y="3552687"/>
              <a:ext cx="4212098" cy="1103199"/>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5" name="TextBox 35">
              <a:extLst>
                <a:ext uri="{FF2B5EF4-FFF2-40B4-BE49-F238E27FC236}">
                  <a16:creationId xmlns:a16="http://schemas.microsoft.com/office/drawing/2014/main" id="{904A4662-E5ED-45E4-A2C3-C4C1FFF18D3B}"/>
                </a:ext>
              </a:extLst>
            </p:cNvPr>
            <p:cNvSpPr txBox="1"/>
            <p:nvPr/>
          </p:nvSpPr>
          <p:spPr>
            <a:xfrm>
              <a:off x="1116880" y="3643582"/>
              <a:ext cx="3510578" cy="73866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60958" tIns="60958" rIns="60958" bIns="60958">
              <a:spAutoFit/>
            </a:bodyPr>
            <a:lstStyle/>
            <a:p>
              <a:pPr rtl="0">
                <a:defRPr sz="2400">
                  <a:solidFill>
                    <a:srgbClr val="EF546B"/>
                  </a:solidFill>
                  <a:latin typeface="+mn-lt"/>
                  <a:ea typeface="+mn-ea"/>
                  <a:cs typeface="+mn-cs"/>
                  <a:sym typeface="FreightSansLFPro Medium"/>
                </a:defRPr>
              </a:pPr>
              <a:r>
                <a:rPr lang="bn-IN"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3. ক্লিক করুন:</a:t>
              </a:r>
              <a:br>
                <a:rPr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bn-IN"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(আমি মনে করি এটি ফেসবুকে থাকা উচিত নয়)</a:t>
              </a:r>
            </a:p>
          </p:txBody>
        </p:sp>
        <p:sp>
          <p:nvSpPr>
            <p:cNvPr id="6" name="TextBox 36">
              <a:extLst>
                <a:ext uri="{FF2B5EF4-FFF2-40B4-BE49-F238E27FC236}">
                  <a16:creationId xmlns:a16="http://schemas.microsoft.com/office/drawing/2014/main" id="{B3617F02-E573-4E4B-B770-51817600BA71}"/>
                </a:ext>
              </a:extLst>
            </p:cNvPr>
            <p:cNvSpPr txBox="1"/>
            <p:nvPr/>
          </p:nvSpPr>
          <p:spPr>
            <a:xfrm>
              <a:off x="1205802" y="2617240"/>
              <a:ext cx="3187020" cy="430883"/>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60958" tIns="60958" rIns="60958" bIns="60958">
              <a:spAutoFit/>
            </a:bodyPr>
            <a:lstStyle>
              <a:lvl1pPr algn="ctr">
                <a:defRPr sz="2400">
                  <a:solidFill>
                    <a:srgbClr val="EF546B"/>
                  </a:solidFill>
                  <a:latin typeface="+mn-lt"/>
                  <a:ea typeface="+mn-ea"/>
                  <a:cs typeface="+mn-cs"/>
                  <a:sym typeface="FreightSansLFPro Medium"/>
                </a:defRPr>
              </a:lvl1pPr>
            </a:lstStyle>
            <a:p>
              <a:pPr algn="l" rtl="0"/>
              <a:r>
                <a:rPr lang="bn-IN"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 রিপোর্ট পোস্ট এ ক্লিক করুন</a:t>
              </a:r>
            </a:p>
          </p:txBody>
        </p:sp>
        <p:sp>
          <p:nvSpPr>
            <p:cNvPr id="7" name="TextBox 37">
              <a:extLst>
                <a:ext uri="{FF2B5EF4-FFF2-40B4-BE49-F238E27FC236}">
                  <a16:creationId xmlns:a16="http://schemas.microsoft.com/office/drawing/2014/main" id="{0BDD9DB0-033A-409A-834C-73E117E623BF}"/>
                </a:ext>
              </a:extLst>
            </p:cNvPr>
            <p:cNvSpPr txBox="1"/>
            <p:nvPr/>
          </p:nvSpPr>
          <p:spPr>
            <a:xfrm>
              <a:off x="1205803" y="1212815"/>
              <a:ext cx="3203468" cy="73866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60958" tIns="60958" rIns="60958" bIns="60958">
              <a:spAutoFit/>
            </a:bodyPr>
            <a:lstStyle>
              <a:lvl1pPr algn="ctr">
                <a:defRPr sz="2400">
                  <a:solidFill>
                    <a:srgbClr val="EF546B"/>
                  </a:solidFill>
                  <a:latin typeface="+mn-lt"/>
                  <a:ea typeface="+mn-ea"/>
                  <a:cs typeface="+mn-cs"/>
                  <a:sym typeface="FreightSansLFPro Medium"/>
                </a:defRPr>
              </a:lvl1pPr>
            </a:lstStyle>
            <a:p>
              <a:pPr algn="l" rtl="0"/>
              <a:r>
                <a:rPr lang="bn-IN"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 প্রশ্নে</a:t>
              </a:r>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bn-IN"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থাকা পোস্টের</a:t>
              </a:r>
              <a:b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bn-IN"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নেক্সট ক্লিক করুন</a:t>
              </a:r>
            </a:p>
          </p:txBody>
        </p:sp>
        <p:sp>
          <p:nvSpPr>
            <p:cNvPr id="8" name="Rounded Rectangle 38">
              <a:extLst>
                <a:ext uri="{FF2B5EF4-FFF2-40B4-BE49-F238E27FC236}">
                  <a16:creationId xmlns:a16="http://schemas.microsoft.com/office/drawing/2014/main" id="{8B27EF09-DBA6-4778-9C8F-DCFB630480A0}"/>
                </a:ext>
              </a:extLst>
            </p:cNvPr>
            <p:cNvSpPr/>
            <p:nvPr/>
          </p:nvSpPr>
          <p:spPr>
            <a:xfrm>
              <a:off x="758755" y="4817832"/>
              <a:ext cx="4212098" cy="1103199"/>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9" name="TextBox 39">
              <a:extLst>
                <a:ext uri="{FF2B5EF4-FFF2-40B4-BE49-F238E27FC236}">
                  <a16:creationId xmlns:a16="http://schemas.microsoft.com/office/drawing/2014/main" id="{B0B31EAF-93C6-44DB-A382-965792A1E068}"/>
                </a:ext>
              </a:extLst>
            </p:cNvPr>
            <p:cNvSpPr txBox="1"/>
            <p:nvPr/>
          </p:nvSpPr>
          <p:spPr>
            <a:xfrm>
              <a:off x="1116880" y="4938548"/>
              <a:ext cx="3765050" cy="738660"/>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60958" tIns="60958" rIns="60958" bIns="60958">
              <a:spAutoFit/>
            </a:bodyPr>
            <a:lstStyle>
              <a:lvl1pPr algn="ctr">
                <a:defRPr sz="2400">
                  <a:solidFill>
                    <a:srgbClr val="EF546B"/>
                  </a:solidFill>
                  <a:latin typeface="+mn-lt"/>
                  <a:ea typeface="+mn-ea"/>
                  <a:cs typeface="+mn-cs"/>
                  <a:sym typeface="FreightSansLFPro Medium"/>
                </a:defRPr>
              </a:lvl1pPr>
            </a:lstStyle>
            <a:p>
              <a:pPr algn="l" rtl="0"/>
              <a:r>
                <a:rPr lang="bn-IN"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4. এটি একটি মিথ্যা সংবাদে</a:t>
              </a:r>
              <a:r>
                <a:rPr lang="en-U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bn-IN"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ক্লিক করুন</a:t>
              </a:r>
            </a:p>
          </p:txBody>
        </p:sp>
        <p:pic>
          <p:nvPicPr>
            <p:cNvPr id="10" name="Picture 17" descr="Picture 17">
              <a:extLst>
                <a:ext uri="{FF2B5EF4-FFF2-40B4-BE49-F238E27FC236}">
                  <a16:creationId xmlns:a16="http://schemas.microsoft.com/office/drawing/2014/main" id="{CC9E86C1-0890-4DD2-B3D4-76A814391245}"/>
                </a:ext>
              </a:extLst>
            </p:cNvPr>
            <p:cNvPicPr>
              <a:picLocks noChangeAspect="1"/>
            </p:cNvPicPr>
            <p:nvPr/>
          </p:nvPicPr>
          <p:blipFill>
            <a:blip r:embed="rId3"/>
            <a:srcRect l="75403" t="11990" r="17209" b="85008"/>
            <a:stretch>
              <a:fillRect/>
            </a:stretch>
          </p:blipFill>
          <p:spPr>
            <a:xfrm>
              <a:off x="2172302" y="1354776"/>
              <a:ext cx="332542" cy="230632"/>
            </a:xfrm>
            <a:prstGeom prst="rect">
              <a:avLst/>
            </a:prstGeom>
            <a:solidFill>
              <a:srgbClr val="424242"/>
            </a:solidFill>
            <a:ln w="12700">
              <a:noFill/>
              <a:miter lim="400000"/>
            </a:ln>
          </p:spPr>
        </p:pic>
      </p:grpSp>
    </p:spTree>
    <p:extLst>
      <p:ext uri="{BB962C8B-B14F-4D97-AF65-F5344CB8AC3E}">
        <p14:creationId xmlns:p14="http://schemas.microsoft.com/office/powerpoint/2010/main" val="1007073312"/>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Rectangle 1"/>
          <p:cNvSpPr/>
          <p:nvPr/>
        </p:nvSpPr>
        <p:spPr>
          <a:xfrm>
            <a:off x="0" y="-1536380"/>
            <a:ext cx="12289922" cy="9728511"/>
          </a:xfrm>
          <a:prstGeom prst="rect">
            <a:avLst/>
          </a:prstGeom>
          <a:solidFill>
            <a:srgbClr val="0E80C9"/>
          </a:solidFill>
          <a:ln w="12700">
            <a:miter lim="400000"/>
          </a:ln>
        </p:spPr>
        <p:txBody>
          <a:bodyPr lIns="45718" tIns="45718" rIns="45718" bIns="45718" anchor="ctr"/>
          <a:lstStyle/>
          <a:p>
            <a:pPr algn="ctr" defTabSz="543720">
              <a:defRPr sz="2000">
                <a:solidFill>
                  <a:srgbClr val="FFFFFF"/>
                </a:solidFill>
              </a:defRPr>
            </a:pPr>
            <a:endParaRPr/>
          </a:p>
        </p:txBody>
      </p:sp>
      <p:pic>
        <p:nvPicPr>
          <p:cNvPr id="603" name="Community Standards" descr="Community Standards"/>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588781" y="410565"/>
            <a:ext cx="11112360" cy="5834620"/>
          </a:xfrm>
          <a:prstGeom prst="rect">
            <a:avLst/>
          </a:prstGeom>
          <a:ln w="12700">
            <a:miter lim="400000"/>
          </a:ln>
        </p:spPr>
      </p:pic>
      <p:pic>
        <p:nvPicPr>
          <p:cNvPr id="3" name="Picture 2">
            <a:extLst>
              <a:ext uri="{FF2B5EF4-FFF2-40B4-BE49-F238E27FC236}">
                <a16:creationId xmlns:a16="http://schemas.microsoft.com/office/drawing/2014/main" id="{006CD83D-BAC7-43D5-A60B-11C44171EA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08327" y="6385051"/>
            <a:ext cx="1681595" cy="945898"/>
          </a:xfrm>
          <a:prstGeom prst="rect">
            <a:avLst/>
          </a:prstGeom>
        </p:spPr>
      </p:pic>
    </p:spTree>
  </p:cSld>
  <p:clrMapOvr>
    <a:masterClrMapping/>
  </p:clrMapOvr>
  <p:transition spd="slow">
    <p:wip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0" fill="hold"/>
                                        <p:tgtEl>
                                          <p:spTgt spid="603"/>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60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0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9">
            <a:extLst>
              <a:ext uri="{FF2B5EF4-FFF2-40B4-BE49-F238E27FC236}">
                <a16:creationId xmlns:a16="http://schemas.microsoft.com/office/drawing/2014/main" id="{06BD4D54-53A3-4827-AE19-1637A8886C49}"/>
              </a:ext>
            </a:extLst>
          </p:cNvPr>
          <p:cNvSpPr/>
          <p:nvPr/>
        </p:nvSpPr>
        <p:spPr>
          <a:xfrm>
            <a:off x="0" y="0"/>
            <a:ext cx="6111872" cy="6858000"/>
          </a:xfrm>
          <a:prstGeom prst="rect">
            <a:avLst/>
          </a:prstGeom>
          <a:solidFill>
            <a:srgbClr val="0070C0"/>
          </a:solidFill>
          <a:ln w="12700">
            <a:noFill/>
            <a:miter lim="400000"/>
          </a:ln>
        </p:spPr>
        <p:txBody>
          <a:bodyPr lIns="35717" tIns="35717" rIns="35717" bIns="35717" anchor="ctr"/>
          <a:lstStyle/>
          <a:p>
            <a:pPr algn="ctr" defTabSz="914418">
              <a:defRPr sz="3200">
                <a:solidFill>
                  <a:srgbClr val="FFFFFF"/>
                </a:solidFill>
                <a:latin typeface="+mj-lt"/>
                <a:ea typeface="+mj-ea"/>
                <a:cs typeface="+mj-cs"/>
                <a:sym typeface="FreightSansLFPro Medium"/>
              </a:defRPr>
            </a:pPr>
            <a:endParaRPr/>
          </a:p>
        </p:txBody>
      </p:sp>
      <p:sp>
        <p:nvSpPr>
          <p:cNvPr id="4" name="Rectangle 19">
            <a:extLst>
              <a:ext uri="{FF2B5EF4-FFF2-40B4-BE49-F238E27FC236}">
                <a16:creationId xmlns:a16="http://schemas.microsoft.com/office/drawing/2014/main" id="{D051288E-118C-4488-9105-31526C7ADB34}"/>
              </a:ext>
            </a:extLst>
          </p:cNvPr>
          <p:cNvSpPr/>
          <p:nvPr/>
        </p:nvSpPr>
        <p:spPr>
          <a:xfrm>
            <a:off x="6111872" y="0"/>
            <a:ext cx="6111872" cy="6858000"/>
          </a:xfrm>
          <a:prstGeom prst="rect">
            <a:avLst/>
          </a:prstGeom>
          <a:solidFill>
            <a:srgbClr val="4080FF"/>
          </a:solidFill>
          <a:ln w="12700">
            <a:noFill/>
            <a:miter lim="400000"/>
          </a:ln>
        </p:spPr>
        <p:txBody>
          <a:bodyPr lIns="35717" tIns="35717" rIns="35717" bIns="35717" anchor="ctr"/>
          <a:lstStyle/>
          <a:p>
            <a:pPr algn="ctr" defTabSz="914418">
              <a:defRPr sz="3200">
                <a:solidFill>
                  <a:srgbClr val="FFFFFF"/>
                </a:solidFill>
                <a:latin typeface="+mj-lt"/>
                <a:ea typeface="+mj-ea"/>
                <a:cs typeface="+mj-cs"/>
                <a:sym typeface="FreightSansLFPro Medium"/>
              </a:defRPr>
            </a:pPr>
            <a:endParaRPr/>
          </a:p>
        </p:txBody>
      </p:sp>
      <p:sp>
        <p:nvSpPr>
          <p:cNvPr id="5" name="Rectangle 4">
            <a:extLst>
              <a:ext uri="{FF2B5EF4-FFF2-40B4-BE49-F238E27FC236}">
                <a16:creationId xmlns:a16="http://schemas.microsoft.com/office/drawing/2014/main" id="{AEE40B3F-AAEB-4E86-9A24-112BE0CC3052}"/>
              </a:ext>
            </a:extLst>
          </p:cNvPr>
          <p:cNvSpPr/>
          <p:nvPr/>
        </p:nvSpPr>
        <p:spPr>
          <a:xfrm>
            <a:off x="6588165" y="1140804"/>
            <a:ext cx="4811355" cy="1077218"/>
          </a:xfrm>
          <a:prstGeom prst="rect">
            <a:avLst/>
          </a:prstGeom>
        </p:spPr>
        <p:txBody>
          <a:bodyPr wrap="square">
            <a:spAutoFit/>
          </a:bodyPr>
          <a:lstStyle/>
          <a:p>
            <a:r>
              <a:rPr lang="bn-IN" sz="1600" dirty="0">
                <a:solidFill>
                  <a:schemeClr val="bg1"/>
                </a:solidFill>
                <a:latin typeface="Tahoma" panose="020B0604030504040204" pitchFamily="34" charset="0"/>
                <a:ea typeface="Tahoma" panose="020B0604030504040204" pitchFamily="34" charset="0"/>
                <a:cs typeface="Tahoma" panose="020B0604030504040204" pitchFamily="34" charset="0"/>
              </a:rPr>
              <a:t>অনলাইন বিষয়বস্তুর সত্যতা  নির্ধারণ করা, কোন বিষয়গুলো  কঠিন করে তোলে? </a:t>
            </a:r>
          </a:p>
          <a:p>
            <a:r>
              <a:rPr lang="bn-IN" sz="1600" dirty="0">
                <a:solidFill>
                  <a:schemeClr val="bg1"/>
                </a:solidFill>
                <a:latin typeface="Tahoma" panose="020B0604030504040204" pitchFamily="34" charset="0"/>
                <a:ea typeface="Tahoma" panose="020B0604030504040204" pitchFamily="34" charset="0"/>
                <a:cs typeface="Tahoma" panose="020B0604030504040204" pitchFamily="34" charset="0"/>
              </a:rPr>
              <a:t>বিভিন্ন ধরণের তথ্যের এবং বিভিন্ন দৃষ্টিভঙ্গি দ্বারা প্রভাবিত</a:t>
            </a:r>
            <a:endParaRPr lang="bn-IN" sz="1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132">
            <a:extLst>
              <a:ext uri="{FF2B5EF4-FFF2-40B4-BE49-F238E27FC236}">
                <a16:creationId xmlns:a16="http://schemas.microsoft.com/office/drawing/2014/main" id="{8E254D63-6572-4A28-B561-C8485A3E9C9D}"/>
              </a:ext>
            </a:extLst>
          </p:cNvPr>
          <p:cNvSpPr txBox="1"/>
          <p:nvPr/>
        </p:nvSpPr>
        <p:spPr>
          <a:xfrm>
            <a:off x="923021" y="3705577"/>
            <a:ext cx="4342197" cy="430885"/>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22859" tIns="22859" rIns="22859" bIns="22859">
            <a:spAutoFit/>
          </a:bodyPr>
          <a:lstStyle/>
          <a:p>
            <a:pPr defTabSz="410764">
              <a:lnSpc>
                <a:spcPts val="3000"/>
              </a:lnSpc>
              <a:defRPr sz="4600" b="1">
                <a:solidFill>
                  <a:srgbClr val="4A4A4A"/>
                </a:solidFill>
                <a:latin typeface="FreightSansLFPro"/>
                <a:ea typeface="FreightSansLFPro"/>
                <a:cs typeface="FreightSansLFPro"/>
                <a:sym typeface="FreightSansLFPro"/>
              </a:defRPr>
            </a:pPr>
            <a:r>
              <a:rPr lang="bn-IN" sz="2800" dirty="0">
                <a:solidFill>
                  <a:schemeClr val="bg1"/>
                </a:solidFill>
                <a:latin typeface="Tahoma" panose="020B0604030504040204" pitchFamily="34" charset="0"/>
                <a:ea typeface="Tahoma" panose="020B0604030504040204" pitchFamily="34" charset="0"/>
                <a:cs typeface="Tahoma" panose="020B0604030504040204" pitchFamily="34" charset="0"/>
              </a:rPr>
              <a:t>সূক্ষ্ম চিন্তাবিদ হওয়া </a:t>
            </a:r>
          </a:p>
        </p:txBody>
      </p:sp>
      <p:sp>
        <p:nvSpPr>
          <p:cNvPr id="7" name="Rectangle 6">
            <a:extLst>
              <a:ext uri="{FF2B5EF4-FFF2-40B4-BE49-F238E27FC236}">
                <a16:creationId xmlns:a16="http://schemas.microsoft.com/office/drawing/2014/main" id="{1024B949-DCEA-4B1B-9AD9-4C43514441A8}"/>
              </a:ext>
            </a:extLst>
          </p:cNvPr>
          <p:cNvSpPr/>
          <p:nvPr/>
        </p:nvSpPr>
        <p:spPr>
          <a:xfrm>
            <a:off x="856634" y="2606386"/>
            <a:ext cx="3089724" cy="646331"/>
          </a:xfrm>
          <a:prstGeom prst="rect">
            <a:avLst/>
          </a:prstGeom>
        </p:spPr>
        <p:txBody>
          <a:bodyPr wrap="square">
            <a:spAutoFit/>
          </a:bodyPr>
          <a:lstStyle/>
          <a:p>
            <a:pPr rtl="0"/>
            <a:r>
              <a:rPr lang="bn-IN" sz="3600" b="1" kern="1200" dirty="0">
                <a:solidFill>
                  <a:schemeClr val="bg1"/>
                </a:solidFill>
                <a:latin typeface="Tahoma" panose="020B0604030504040204" pitchFamily="34" charset="0"/>
                <a:ea typeface="Tahoma" panose="020B0604030504040204" pitchFamily="34" charset="0"/>
                <a:cs typeface="Tahoma" panose="020B0604030504040204" pitchFamily="34" charset="0"/>
              </a:rPr>
              <a:t>সারসংক্ষেপ</a:t>
            </a:r>
          </a:p>
        </p:txBody>
      </p:sp>
      <p:sp>
        <p:nvSpPr>
          <p:cNvPr id="8" name="Rectangle 7">
            <a:extLst>
              <a:ext uri="{FF2B5EF4-FFF2-40B4-BE49-F238E27FC236}">
                <a16:creationId xmlns:a16="http://schemas.microsoft.com/office/drawing/2014/main" id="{4974A832-D0E8-4D90-82CA-3CA4D164C630}"/>
              </a:ext>
            </a:extLst>
          </p:cNvPr>
          <p:cNvSpPr/>
          <p:nvPr/>
        </p:nvSpPr>
        <p:spPr>
          <a:xfrm>
            <a:off x="6588164" y="3167680"/>
            <a:ext cx="5074447" cy="1458733"/>
          </a:xfrm>
          <a:prstGeom prst="rect">
            <a:avLst/>
          </a:prstGeom>
        </p:spPr>
        <p:txBody>
          <a:bodyPr wrap="square" anchor="t">
            <a:spAutoFit/>
          </a:bodyPr>
          <a:lstStyle/>
          <a:p>
            <a:r>
              <a:rPr lang="bn-IN" sz="1600" dirty="0">
                <a:solidFill>
                  <a:schemeClr val="bg1"/>
                </a:solidFill>
                <a:latin typeface="Tahoma" panose="020B0604030504040204" pitchFamily="34" charset="0"/>
                <a:ea typeface="Tahoma" panose="020B0604030504040204" pitchFamily="34" charset="0"/>
                <a:cs typeface="Tahoma" panose="020B0604030504040204" pitchFamily="34" charset="0"/>
              </a:rPr>
              <a:t>অনলাইনে তথ্যের সত্যতা নির্ধারণ করতে আমি কোন বিষয়গুলোর সন্ধান করতে পারি?</a:t>
            </a:r>
          </a:p>
          <a:p>
            <a:pPr defTabSz="573034">
              <a:lnSpc>
                <a:spcPct val="94000"/>
              </a:lnSpc>
              <a:spcBef>
                <a:spcPts val="1400"/>
              </a:spcBef>
              <a:defRPr sz="3200">
                <a:solidFill>
                  <a:srgbClr val="535353"/>
                </a:solidFill>
                <a:latin typeface="+mn-lt"/>
                <a:ea typeface="+mn-ea"/>
                <a:cs typeface="+mn-cs"/>
                <a:sym typeface="FreightSansLFPro Medium"/>
              </a:defRPr>
            </a:pPr>
            <a:r>
              <a:rPr lang="bn-IN" sz="1600" dirty="0">
                <a:solidFill>
                  <a:schemeClr val="bg1"/>
                </a:solidFill>
                <a:latin typeface="Tahoma"/>
                <a:ea typeface="Tahoma"/>
                <a:cs typeface="Tahoma"/>
              </a:rPr>
              <a:t>এটা কি </a:t>
            </a:r>
            <a:r>
              <a:rPr lang="en-US" sz="1600" dirty="0" err="1">
                <a:solidFill>
                  <a:schemeClr val="bg1"/>
                </a:solidFill>
                <a:latin typeface="Tahoma"/>
                <a:ea typeface="Tahoma"/>
                <a:cs typeface="Tahoma"/>
              </a:rPr>
              <a:t>clickbait</a:t>
            </a:r>
            <a:r>
              <a:rPr lang="bn-IN" sz="1600" dirty="0">
                <a:solidFill>
                  <a:schemeClr val="bg1"/>
                </a:solidFill>
                <a:latin typeface="Tahoma"/>
                <a:ea typeface="Tahoma"/>
                <a:cs typeface="Tahoma"/>
              </a:rPr>
              <a:t>?</a:t>
            </a:r>
            <a:r>
              <a:rPr lang="en-US" sz="1600" dirty="0">
                <a:solidFill>
                  <a:schemeClr val="bg1"/>
                </a:solidFill>
                <a:latin typeface="Tahoma"/>
                <a:ea typeface="Tahoma"/>
                <a:cs typeface="Tahoma"/>
              </a:rPr>
              <a:t> </a:t>
            </a:r>
            <a:r>
              <a:rPr lang="bn-IN" sz="1600" dirty="0">
                <a:solidFill>
                  <a:schemeClr val="bg1"/>
                </a:solidFill>
                <a:latin typeface="Tahoma" panose="020B0604030504040204" pitchFamily="34" charset="0"/>
                <a:ea typeface="Tahoma" panose="020B0604030504040204" pitchFamily="34" charset="0"/>
                <a:cs typeface="Tahoma" panose="020B0604030504040204" pitchFamily="34" charset="0"/>
              </a:rPr>
              <a:t>ছবিগুলো কি সত্য?উৎস কি?প্রসঙ্গ কি?</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bn-IN" sz="1600" dirty="0">
                <a:solidFill>
                  <a:schemeClr val="bg1"/>
                </a:solidFill>
                <a:latin typeface="Tahoma" panose="020B0604030504040204" pitchFamily="34" charset="0"/>
                <a:ea typeface="Tahoma" panose="020B0604030504040204" pitchFamily="34" charset="0"/>
                <a:cs typeface="Tahoma" panose="020B0604030504040204" pitchFamily="34" charset="0"/>
              </a:rPr>
              <a:t>আমি</a:t>
            </a:r>
            <a:r>
              <a:rPr lang="bn-IN" sz="1600" b="1" dirty="0">
                <a:latin typeface="Tahoma" panose="020B0604030504040204" pitchFamily="34" charset="0"/>
                <a:ea typeface="Tahoma" panose="020B0604030504040204" pitchFamily="34" charset="0"/>
                <a:cs typeface="Tahoma" panose="020B0604030504040204" pitchFamily="34" charset="0"/>
              </a:rPr>
              <a:t> </a:t>
            </a:r>
            <a:r>
              <a:rPr lang="bn-IN" sz="1600" dirty="0">
                <a:solidFill>
                  <a:schemeClr val="bg1"/>
                </a:solidFill>
                <a:latin typeface="Tahoma" panose="020B0604030504040204" pitchFamily="34" charset="0"/>
                <a:ea typeface="Tahoma" panose="020B0604030504040204" pitchFamily="34" charset="0"/>
                <a:cs typeface="Tahoma" panose="020B0604030504040204" pitchFamily="34" charset="0"/>
              </a:rPr>
              <a:t>কি তথ্যগুলো অন্য কোথাও যাচাই করে দেখতে পারি</a:t>
            </a:r>
            <a:r>
              <a:rPr lang="bn-IN" sz="1600" b="1" dirty="0">
                <a:solidFill>
                  <a:schemeClr val="bg1"/>
                </a:solidFill>
                <a:latin typeface="Tahoma"/>
                <a:ea typeface="Tahoma"/>
                <a:cs typeface="Tahoma"/>
              </a:rPr>
              <a:t>?</a:t>
            </a:r>
          </a:p>
        </p:txBody>
      </p:sp>
      <p:sp>
        <p:nvSpPr>
          <p:cNvPr id="9" name="TextBox 8">
            <a:extLst>
              <a:ext uri="{FF2B5EF4-FFF2-40B4-BE49-F238E27FC236}">
                <a16:creationId xmlns:a16="http://schemas.microsoft.com/office/drawing/2014/main" id="{738C80AA-A8C1-4A6F-BA8F-F9E1556676C8}"/>
              </a:ext>
            </a:extLst>
          </p:cNvPr>
          <p:cNvSpPr txBox="1"/>
          <p:nvPr/>
        </p:nvSpPr>
        <p:spPr>
          <a:xfrm>
            <a:off x="6588164" y="491910"/>
            <a:ext cx="93554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rtl="0"/>
            <a:r>
              <a:rPr lang="bn-IN" sz="4000"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sp>
        <p:nvSpPr>
          <p:cNvPr id="11" name="TextBox 10">
            <a:extLst>
              <a:ext uri="{FF2B5EF4-FFF2-40B4-BE49-F238E27FC236}">
                <a16:creationId xmlns:a16="http://schemas.microsoft.com/office/drawing/2014/main" id="{0F0EB5A2-60C8-4406-BB97-4C587E94705B}"/>
              </a:ext>
            </a:extLst>
          </p:cNvPr>
          <p:cNvSpPr txBox="1"/>
          <p:nvPr/>
        </p:nvSpPr>
        <p:spPr>
          <a:xfrm>
            <a:off x="6588164" y="2546420"/>
            <a:ext cx="93554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rtl="0"/>
            <a:r>
              <a:rPr lang="bn-IN" sz="400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cxnSp>
        <p:nvCxnSpPr>
          <p:cNvPr id="13" name="Straight Connector 12">
            <a:extLst>
              <a:ext uri="{FF2B5EF4-FFF2-40B4-BE49-F238E27FC236}">
                <a16:creationId xmlns:a16="http://schemas.microsoft.com/office/drawing/2014/main" id="{9C7A0226-9300-4747-B9EF-639870311239}"/>
              </a:ext>
            </a:extLst>
          </p:cNvPr>
          <p:cNvCxnSpPr>
            <a:cxnSpLocks/>
          </p:cNvCxnSpPr>
          <p:nvPr/>
        </p:nvCxnSpPr>
        <p:spPr>
          <a:xfrm>
            <a:off x="923021" y="3429916"/>
            <a:ext cx="4130242" cy="0"/>
          </a:xfrm>
          <a:prstGeom prst="line">
            <a:avLst/>
          </a:prstGeom>
          <a:noFill/>
          <a:ln w="12700" cap="flat">
            <a:solidFill>
              <a:schemeClr val="bg1"/>
            </a:solidFill>
            <a:prstDash val="solid"/>
            <a:round/>
          </a:ln>
          <a:effectLst/>
          <a:sp3d/>
        </p:spPr>
        <p:style>
          <a:lnRef idx="0">
            <a:scrgbClr r="0" g="0" b="0"/>
          </a:lnRef>
          <a:fillRef idx="0">
            <a:scrgbClr r="0" g="0" b="0"/>
          </a:fillRef>
          <a:effectRef idx="0">
            <a:scrgbClr r="0" g="0" b="0"/>
          </a:effectRef>
          <a:fontRef idx="none"/>
        </p:style>
      </p:cxnSp>
      <p:pic>
        <p:nvPicPr>
          <p:cNvPr id="29" name="Picture 28">
            <a:extLst>
              <a:ext uri="{FF2B5EF4-FFF2-40B4-BE49-F238E27FC236}">
                <a16:creationId xmlns:a16="http://schemas.microsoft.com/office/drawing/2014/main" id="{9EF6D916-D70E-4A73-A887-1333364371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31" name="Rectangle 30">
            <a:extLst>
              <a:ext uri="{FF2B5EF4-FFF2-40B4-BE49-F238E27FC236}">
                <a16:creationId xmlns:a16="http://schemas.microsoft.com/office/drawing/2014/main" id="{7C30D2DD-B14D-4559-ADE6-D346A6F110E0}"/>
              </a:ext>
            </a:extLst>
          </p:cNvPr>
          <p:cNvSpPr/>
          <p:nvPr/>
        </p:nvSpPr>
        <p:spPr>
          <a:xfrm>
            <a:off x="6588165" y="5304472"/>
            <a:ext cx="4491315" cy="1077218"/>
          </a:xfrm>
          <a:prstGeom prst="rect">
            <a:avLst/>
          </a:prstGeom>
        </p:spPr>
        <p:txBody>
          <a:bodyPr wrap="square">
            <a:spAutoFit/>
          </a:bodyPr>
          <a:lstStyle/>
          <a:p>
            <a:r>
              <a:rPr lang="bn-IN" sz="1600" dirty="0">
                <a:solidFill>
                  <a:schemeClr val="bg1"/>
                </a:solidFill>
                <a:latin typeface="Tahoma" panose="020B0604030504040204" pitchFamily="34" charset="0"/>
                <a:ea typeface="Tahoma" panose="020B0604030504040204" pitchFamily="34" charset="0"/>
                <a:cs typeface="Tahoma" panose="020B0604030504040204" pitchFamily="34" charset="0"/>
              </a:rPr>
              <a:t>আমি আমার কমিউনিটিকে কি ভাবে সহযোগিতা করতে পারি যেন সঠিক তথ্যগুলোর প্রচার বৃদ্ধি পায় এবং মিথ্যা তথ্য হ্রাস পায়?</a:t>
            </a:r>
          </a:p>
          <a:p>
            <a:pPr rtl="0"/>
            <a:r>
              <a:rPr lang="bn-IN" sz="1600" b="1" dirty="0">
                <a:solidFill>
                  <a:schemeClr val="bg1"/>
                </a:solidFill>
                <a:latin typeface="Tahoma" panose="020B0604030504040204" pitchFamily="34" charset="0"/>
                <a:ea typeface="Tahoma" panose="020B0604030504040204" pitchFamily="34" charset="0"/>
                <a:cs typeface="Tahoma" panose="020B0604030504040204" pitchFamily="34" charset="0"/>
              </a:rPr>
              <a:t>ব্লক/শেয়ার/রিপোর্ট</a:t>
            </a:r>
          </a:p>
        </p:txBody>
      </p:sp>
      <p:sp>
        <p:nvSpPr>
          <p:cNvPr id="33" name="TextBox 32">
            <a:extLst>
              <a:ext uri="{FF2B5EF4-FFF2-40B4-BE49-F238E27FC236}">
                <a16:creationId xmlns:a16="http://schemas.microsoft.com/office/drawing/2014/main" id="{96F07973-4117-428E-9C8D-2E9C354413F5}"/>
              </a:ext>
            </a:extLst>
          </p:cNvPr>
          <p:cNvSpPr txBox="1"/>
          <p:nvPr/>
        </p:nvSpPr>
        <p:spPr>
          <a:xfrm>
            <a:off x="6588164" y="4683212"/>
            <a:ext cx="93554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rtl="0"/>
            <a:r>
              <a:rPr lang="bn-IN" sz="4000">
                <a:solidFill>
                  <a:schemeClr val="bg1"/>
                </a:solidFill>
                <a:latin typeface="Tahoma" panose="020B0604030504040204" pitchFamily="34" charset="0"/>
                <a:ea typeface="Tahoma" panose="020B0604030504040204" pitchFamily="34" charset="0"/>
                <a:cs typeface="Tahoma" panose="020B0604030504040204" pitchFamily="34" charset="0"/>
              </a:rPr>
              <a:t>3</a:t>
            </a:r>
          </a:p>
        </p:txBody>
      </p:sp>
    </p:spTree>
    <p:extLst>
      <p:ext uri="{BB962C8B-B14F-4D97-AF65-F5344CB8AC3E}">
        <p14:creationId xmlns:p14="http://schemas.microsoft.com/office/powerpoint/2010/main" val="930077661"/>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9">
            <a:extLst>
              <a:ext uri="{FF2B5EF4-FFF2-40B4-BE49-F238E27FC236}">
                <a16:creationId xmlns:a16="http://schemas.microsoft.com/office/drawing/2014/main" id="{EF29D8A9-5433-426C-B511-6297E1ECF75D}"/>
              </a:ext>
            </a:extLst>
          </p:cNvPr>
          <p:cNvSpPr/>
          <p:nvPr/>
        </p:nvSpPr>
        <p:spPr>
          <a:xfrm>
            <a:off x="0" y="0"/>
            <a:ext cx="12192000" cy="6858000"/>
          </a:xfrm>
          <a:prstGeom prst="rect">
            <a:avLst/>
          </a:prstGeom>
          <a:solidFill>
            <a:srgbClr val="F5724D"/>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lang="en-US"/>
          </a:p>
        </p:txBody>
      </p:sp>
      <p:sp>
        <p:nvSpPr>
          <p:cNvPr id="4" name="Rectangle 3">
            <a:extLst>
              <a:ext uri="{FF2B5EF4-FFF2-40B4-BE49-F238E27FC236}">
                <a16:creationId xmlns:a16="http://schemas.microsoft.com/office/drawing/2014/main" id="{3DDFEBDD-63CE-4B18-9EA2-2069D5A8FBEA}"/>
              </a:ext>
            </a:extLst>
          </p:cNvPr>
          <p:cNvSpPr/>
          <p:nvPr/>
        </p:nvSpPr>
        <p:spPr>
          <a:xfrm>
            <a:off x="7973415" y="1791578"/>
            <a:ext cx="3141668" cy="4356000"/>
          </a:xfrm>
          <a:prstGeom prst="rect">
            <a:avLst/>
          </a:prstGeom>
          <a:solidFill>
            <a:srgbClr val="4080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5" name="Rectangle 4">
            <a:extLst>
              <a:ext uri="{FF2B5EF4-FFF2-40B4-BE49-F238E27FC236}">
                <a16:creationId xmlns:a16="http://schemas.microsoft.com/office/drawing/2014/main" id="{00858A82-43D9-43B1-B9F2-D1DBDDF99E8E}"/>
              </a:ext>
            </a:extLst>
          </p:cNvPr>
          <p:cNvSpPr/>
          <p:nvPr/>
        </p:nvSpPr>
        <p:spPr>
          <a:xfrm>
            <a:off x="4833991" y="1791578"/>
            <a:ext cx="2976252" cy="4356000"/>
          </a:xfrm>
          <a:prstGeom prst="rect">
            <a:avLst/>
          </a:prstGeom>
          <a:solidFill>
            <a:srgbClr val="EDEDE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6" name="Rectangle 5">
            <a:extLst>
              <a:ext uri="{FF2B5EF4-FFF2-40B4-BE49-F238E27FC236}">
                <a16:creationId xmlns:a16="http://schemas.microsoft.com/office/drawing/2014/main" id="{3714C437-A895-4DE2-B3F2-B477BA43E091}"/>
              </a:ext>
            </a:extLst>
          </p:cNvPr>
          <p:cNvSpPr/>
          <p:nvPr/>
        </p:nvSpPr>
        <p:spPr>
          <a:xfrm>
            <a:off x="1035108" y="1791578"/>
            <a:ext cx="3594965" cy="4356000"/>
          </a:xfrm>
          <a:prstGeom prst="rect">
            <a:avLst/>
          </a:prstGeom>
          <a:solidFill>
            <a:srgbClr val="EDEDE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7" name="Rectangle 6">
            <a:extLst>
              <a:ext uri="{FF2B5EF4-FFF2-40B4-BE49-F238E27FC236}">
                <a16:creationId xmlns:a16="http://schemas.microsoft.com/office/drawing/2014/main" id="{7EB20243-8227-4FB1-9173-EB8C4AC30BF2}"/>
              </a:ext>
            </a:extLst>
          </p:cNvPr>
          <p:cNvSpPr/>
          <p:nvPr/>
        </p:nvSpPr>
        <p:spPr>
          <a:xfrm>
            <a:off x="1239026" y="5188280"/>
            <a:ext cx="3193644" cy="766634"/>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8" name="Rectangle 7">
            <a:extLst>
              <a:ext uri="{FF2B5EF4-FFF2-40B4-BE49-F238E27FC236}">
                <a16:creationId xmlns:a16="http://schemas.microsoft.com/office/drawing/2014/main" id="{96701C5E-BA1A-4628-964D-DDDD3C578A26}"/>
              </a:ext>
            </a:extLst>
          </p:cNvPr>
          <p:cNvSpPr/>
          <p:nvPr/>
        </p:nvSpPr>
        <p:spPr>
          <a:xfrm>
            <a:off x="8157704" y="5198554"/>
            <a:ext cx="2699272" cy="766634"/>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9" name="Rectangle 8">
            <a:extLst>
              <a:ext uri="{FF2B5EF4-FFF2-40B4-BE49-F238E27FC236}">
                <a16:creationId xmlns:a16="http://schemas.microsoft.com/office/drawing/2014/main" id="{E823A768-24B6-4AA5-9827-E7AC7836E182}"/>
              </a:ext>
            </a:extLst>
          </p:cNvPr>
          <p:cNvSpPr/>
          <p:nvPr/>
        </p:nvSpPr>
        <p:spPr>
          <a:xfrm>
            <a:off x="4997162" y="5198554"/>
            <a:ext cx="2664821" cy="766634"/>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10" name="TextBox 9">
            <a:extLst>
              <a:ext uri="{FF2B5EF4-FFF2-40B4-BE49-F238E27FC236}">
                <a16:creationId xmlns:a16="http://schemas.microsoft.com/office/drawing/2014/main" id="{D2F98842-CFD5-4E16-B820-842647D7469D}"/>
              </a:ext>
            </a:extLst>
          </p:cNvPr>
          <p:cNvSpPr txBox="1"/>
          <p:nvPr/>
        </p:nvSpPr>
        <p:spPr>
          <a:xfrm>
            <a:off x="936457" y="545782"/>
            <a:ext cx="8645693" cy="9900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ts val="3500"/>
              </a:lnSpc>
            </a:pPr>
            <a:r>
              <a:rPr lang="bn-IN" sz="3600" b="1" dirty="0">
                <a:solidFill>
                  <a:schemeClr val="bg1"/>
                </a:solidFill>
                <a:latin typeface="Tahoma" panose="020B0604030504040204" pitchFamily="34" charset="0"/>
                <a:ea typeface="Tahoma" panose="020B0604030504040204" pitchFamily="34" charset="0"/>
                <a:cs typeface="Tahoma" panose="020B0604030504040204" pitchFamily="34" charset="0"/>
              </a:rPr>
              <a:t>একজন দায়িত্বশীল ডিজিটাল ইউজার হিসেবে আপনার যাত্রা শুরু</a:t>
            </a:r>
          </a:p>
        </p:txBody>
      </p:sp>
      <p:sp>
        <p:nvSpPr>
          <p:cNvPr id="11" name="TextBox 10">
            <a:extLst>
              <a:ext uri="{FF2B5EF4-FFF2-40B4-BE49-F238E27FC236}">
                <a16:creationId xmlns:a16="http://schemas.microsoft.com/office/drawing/2014/main" id="{FC2075AD-01E1-491D-A5EC-6F7A89C81F1B}"/>
              </a:ext>
            </a:extLst>
          </p:cNvPr>
          <p:cNvSpPr txBox="1"/>
          <p:nvPr/>
        </p:nvSpPr>
        <p:spPr>
          <a:xfrm>
            <a:off x="1224882" y="3096925"/>
            <a:ext cx="221422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defTabSz="1219200" rtl="0" fontAlgn="auto" latinLnBrk="0" hangingPunct="0">
              <a:lnSpc>
                <a:spcPct val="100000"/>
              </a:lnSpc>
              <a:spcBef>
                <a:spcPts val="0"/>
              </a:spcBef>
              <a:spcAft>
                <a:spcPts val="0"/>
              </a:spcAft>
              <a:buClrTx/>
              <a:buSzTx/>
              <a:buFont typeface="Arial" panose="020B0604020202020204" pitchFamily="34" charset="0"/>
              <a:buChar char="•"/>
              <a:tabLst/>
            </a:pPr>
            <a:r>
              <a:rPr kumimoji="0" lang="bn-IN" u="none" strike="noStrike" cap="none" spc="0" normalizeH="0" baseline="0">
                <a:ln>
                  <a:noFill/>
                </a:ln>
                <a:effectLst/>
                <a:uFillTx/>
                <a:latin typeface="Tahoma" panose="020B0604030504040204" pitchFamily="34" charset="0"/>
                <a:ea typeface="Tahoma" panose="020B0604030504040204" pitchFamily="34" charset="0"/>
                <a:cs typeface="Tahoma" panose="020B0604030504040204" pitchFamily="34" charset="0"/>
                <a:sym typeface="Helvetica"/>
              </a:rPr>
              <a:t>ইন্টারনেট কি?</a:t>
            </a:r>
          </a:p>
        </p:txBody>
      </p:sp>
      <p:sp>
        <p:nvSpPr>
          <p:cNvPr id="12" name="TextBox 11">
            <a:extLst>
              <a:ext uri="{FF2B5EF4-FFF2-40B4-BE49-F238E27FC236}">
                <a16:creationId xmlns:a16="http://schemas.microsoft.com/office/drawing/2014/main" id="{7A0B8CD1-713C-483E-B275-942F87856047}"/>
              </a:ext>
            </a:extLst>
          </p:cNvPr>
          <p:cNvSpPr txBox="1"/>
          <p:nvPr/>
        </p:nvSpPr>
        <p:spPr>
          <a:xfrm>
            <a:off x="1224882" y="3643107"/>
            <a:ext cx="2601792"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defTabSz="1219200" rtl="0" fontAlgn="auto" latinLnBrk="0" hangingPunct="0">
              <a:lnSpc>
                <a:spcPct val="100000"/>
              </a:lnSpc>
              <a:spcBef>
                <a:spcPts val="0"/>
              </a:spcBef>
              <a:spcAft>
                <a:spcPts val="0"/>
              </a:spcAft>
              <a:buClrTx/>
              <a:buSzTx/>
              <a:buFont typeface="Arial" panose="020B0604020202020204" pitchFamily="34" charset="0"/>
              <a:buChar char="•"/>
              <a:tabLst/>
            </a:pPr>
            <a:r>
              <a:rPr kumimoji="0" lang="bn-IN" u="none" strike="noStrike" cap="none" spc="0" normalizeH="0" baseline="0">
                <a:ln>
                  <a:noFill/>
                </a:ln>
                <a:effectLst/>
                <a:uFillTx/>
                <a:latin typeface="Tahoma" panose="020B0604030504040204" pitchFamily="34" charset="0"/>
                <a:ea typeface="Tahoma" panose="020B0604030504040204" pitchFamily="34" charset="0"/>
                <a:cs typeface="Tahoma" panose="020B0604030504040204" pitchFamily="34" charset="0"/>
                <a:sym typeface="Helvetica"/>
              </a:rPr>
              <a:t>নিজের ডিজিটাল পদচহ্নের বিষয়ে বোঝা</a:t>
            </a:r>
          </a:p>
        </p:txBody>
      </p:sp>
      <p:sp>
        <p:nvSpPr>
          <p:cNvPr id="13" name="TextBox 12">
            <a:extLst>
              <a:ext uri="{FF2B5EF4-FFF2-40B4-BE49-F238E27FC236}">
                <a16:creationId xmlns:a16="http://schemas.microsoft.com/office/drawing/2014/main" id="{3CC30A62-49A4-4BB4-9605-2C5B8DEEACE4}"/>
              </a:ext>
            </a:extLst>
          </p:cNvPr>
          <p:cNvSpPr txBox="1"/>
          <p:nvPr/>
        </p:nvSpPr>
        <p:spPr>
          <a:xfrm>
            <a:off x="1224883" y="4493722"/>
            <a:ext cx="31224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defTabSz="1219200" rtl="0" fontAlgn="auto" latinLnBrk="0" hangingPunct="0">
              <a:lnSpc>
                <a:spcPct val="100000"/>
              </a:lnSpc>
              <a:spcBef>
                <a:spcPts val="0"/>
              </a:spcBef>
              <a:spcAft>
                <a:spcPts val="0"/>
              </a:spcAft>
              <a:buClrTx/>
              <a:buSzTx/>
              <a:buFont typeface="Arial" panose="020B0604020202020204" pitchFamily="34" charset="0"/>
              <a:buChar char="•"/>
              <a:tabLst/>
            </a:pPr>
            <a:r>
              <a:rPr kumimoji="0" lang="bn-IN" u="none" strike="noStrike" cap="none" spc="0" normalizeH="0" baseline="0" dirty="0">
                <a:ln>
                  <a:noFill/>
                </a:ln>
                <a:effectLst/>
                <a:uFillTx/>
                <a:latin typeface="Tahoma" panose="020B0604030504040204" pitchFamily="34" charset="0"/>
                <a:ea typeface="Tahoma" panose="020B0604030504040204" pitchFamily="34" charset="0"/>
                <a:cs typeface="Tahoma" panose="020B0604030504040204" pitchFamily="34" charset="0"/>
                <a:sym typeface="Helvetica"/>
              </a:rPr>
              <a:t>ডিজিটাল পরিচয় রক্ষা</a:t>
            </a:r>
            <a:br>
              <a:rPr kumimoji="0" lang="en-IN" u="none" strike="noStrike" cap="none" spc="0" normalizeH="0" baseline="0" dirty="0">
                <a:ln>
                  <a:noFill/>
                </a:ln>
                <a:effectLst/>
                <a:uFillTx/>
                <a:latin typeface="Tahoma" panose="020B0604030504040204" pitchFamily="34" charset="0"/>
                <a:ea typeface="Tahoma" panose="020B0604030504040204" pitchFamily="34" charset="0"/>
                <a:cs typeface="Tahoma" panose="020B0604030504040204" pitchFamily="34" charset="0"/>
                <a:sym typeface="Helvetica"/>
              </a:rPr>
            </a:br>
            <a:r>
              <a:rPr kumimoji="0" lang="bn-IN" u="none" strike="noStrike" cap="none" spc="0" normalizeH="0" baseline="0" dirty="0">
                <a:ln>
                  <a:noFill/>
                </a:ln>
                <a:effectLst/>
                <a:uFillTx/>
                <a:latin typeface="Tahoma" panose="020B0604030504040204" pitchFamily="34" charset="0"/>
                <a:ea typeface="Tahoma" panose="020B0604030504040204" pitchFamily="34" charset="0"/>
                <a:cs typeface="Tahoma" panose="020B0604030504040204" pitchFamily="34" charset="0"/>
                <a:sym typeface="Helvetica"/>
              </a:rPr>
              <a:t> করা</a:t>
            </a:r>
          </a:p>
        </p:txBody>
      </p:sp>
      <p:sp>
        <p:nvSpPr>
          <p:cNvPr id="14" name="TextBox 13">
            <a:extLst>
              <a:ext uri="{FF2B5EF4-FFF2-40B4-BE49-F238E27FC236}">
                <a16:creationId xmlns:a16="http://schemas.microsoft.com/office/drawing/2014/main" id="{899CCEDC-4963-4446-AF02-5A9BEED805BC}"/>
              </a:ext>
            </a:extLst>
          </p:cNvPr>
          <p:cNvSpPr txBox="1"/>
          <p:nvPr/>
        </p:nvSpPr>
        <p:spPr>
          <a:xfrm>
            <a:off x="5039077" y="3176796"/>
            <a:ext cx="201704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defTabSz="1219200" rtl="0" fontAlgn="auto" latinLnBrk="0" hangingPunct="0">
              <a:lnSpc>
                <a:spcPct val="100000"/>
              </a:lnSpc>
              <a:spcBef>
                <a:spcPts val="0"/>
              </a:spcBef>
              <a:spcAft>
                <a:spcPts val="0"/>
              </a:spcAft>
              <a:buClrTx/>
              <a:buSzTx/>
              <a:buFont typeface="Arial" panose="020B0604020202020204" pitchFamily="34" charset="0"/>
              <a:buChar char="•"/>
              <a:tabLst/>
            </a:pPr>
            <a:r>
              <a:rPr kumimoji="0" lang="bn-IN" b="0" i="0" u="none" strike="noStrike" cap="none" spc="0" normalizeH="0" baseline="0" dirty="0">
                <a:ln>
                  <a:noFill/>
                </a:ln>
                <a:effectLst/>
                <a:uFillTx/>
                <a:latin typeface="Tahoma" panose="020B0604030504040204" pitchFamily="34" charset="0"/>
                <a:ea typeface="Tahoma" panose="020B0604030504040204" pitchFamily="34" charset="0"/>
                <a:cs typeface="Tahoma" panose="020B0604030504040204" pitchFamily="34" charset="0"/>
                <a:sym typeface="Helvetica"/>
              </a:rPr>
              <a:t>শ্রদ্ধার সাথে যোগাযোগ করা</a:t>
            </a:r>
          </a:p>
        </p:txBody>
      </p:sp>
      <p:sp>
        <p:nvSpPr>
          <p:cNvPr id="15" name="TextBox 14">
            <a:extLst>
              <a:ext uri="{FF2B5EF4-FFF2-40B4-BE49-F238E27FC236}">
                <a16:creationId xmlns:a16="http://schemas.microsoft.com/office/drawing/2014/main" id="{C6154ACD-7AD1-40BB-BE06-6F57C9B99324}"/>
              </a:ext>
            </a:extLst>
          </p:cNvPr>
          <p:cNvSpPr txBox="1"/>
          <p:nvPr/>
        </p:nvSpPr>
        <p:spPr>
          <a:xfrm>
            <a:off x="4997161" y="4247480"/>
            <a:ext cx="246757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buFont typeface="Arial" panose="020B0604020202020204" pitchFamily="34" charset="0"/>
              <a:buChar char="•"/>
            </a:pPr>
            <a:r>
              <a:rPr lang="bn-IN" dirty="0">
                <a:latin typeface="Tahoma" panose="020B0604030504040204" pitchFamily="34" charset="0"/>
                <a:ea typeface="Tahoma" panose="020B0604030504040204" pitchFamily="34" charset="0"/>
                <a:cs typeface="Tahoma" panose="020B0604030504040204" pitchFamily="34" charset="0"/>
                <a:sym typeface="Helvetica"/>
              </a:rPr>
              <a:t>অনলাইনে ইতিবাচক অনুশীলন করা </a:t>
            </a:r>
            <a:endParaRPr kumimoji="0" lang="bn-IN" b="0" i="0" u="none" strike="noStrike" cap="none" spc="0" normalizeH="0" baseline="0" dirty="0">
              <a:ln>
                <a:noFill/>
              </a:ln>
              <a:effectLst/>
              <a:uFillTx/>
              <a:latin typeface="Tahoma" panose="020B0604030504040204" pitchFamily="34" charset="0"/>
              <a:ea typeface="Tahoma" panose="020B0604030504040204" pitchFamily="34" charset="0"/>
              <a:cs typeface="Tahoma" panose="020B0604030504040204" pitchFamily="34" charset="0"/>
              <a:sym typeface="Helvetica"/>
            </a:endParaRPr>
          </a:p>
        </p:txBody>
      </p:sp>
      <p:sp>
        <p:nvSpPr>
          <p:cNvPr id="16" name="TextBox 15">
            <a:extLst>
              <a:ext uri="{FF2B5EF4-FFF2-40B4-BE49-F238E27FC236}">
                <a16:creationId xmlns:a16="http://schemas.microsoft.com/office/drawing/2014/main" id="{BD39810F-B025-4CE0-AFDF-DCF409FF6A3C}"/>
              </a:ext>
            </a:extLst>
          </p:cNvPr>
          <p:cNvSpPr txBox="1"/>
          <p:nvPr/>
        </p:nvSpPr>
        <p:spPr>
          <a:xfrm>
            <a:off x="8347630" y="3195340"/>
            <a:ext cx="2319417"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buFont typeface="Arial" panose="020B0604020202020204" pitchFamily="34" charset="0"/>
              <a:buChar char="•"/>
            </a:pPr>
            <a:r>
              <a:rPr kumimoji="0" lang="bn-IN" b="0" i="0" u="none" strike="noStrike" cap="none" spc="0" normalizeH="0" baseline="0" dirty="0">
                <a:ln>
                  <a:noFill/>
                </a:ln>
                <a:solidFill>
                  <a:schemeClr val="bg1"/>
                </a:solidFill>
                <a:effectLst/>
                <a:uFillTx/>
                <a:latin typeface="Tahoma" panose="020B0604030504040204" pitchFamily="34" charset="0"/>
                <a:ea typeface="Tahoma" panose="020B0604030504040204" pitchFamily="34" charset="0"/>
                <a:cs typeface="Tahoma" panose="020B0604030504040204" pitchFamily="34" charset="0"/>
                <a:sym typeface="Helvetica"/>
              </a:rPr>
              <a:t>সূক্ষ্ম চিন্তা</a:t>
            </a:r>
            <a:r>
              <a:rPr kumimoji="0" lang="en-US" b="0" i="0" u="none" strike="noStrike" cap="none" spc="0" normalizeH="0" dirty="0">
                <a:ln>
                  <a:noFill/>
                </a:ln>
                <a:solidFill>
                  <a:schemeClr val="bg1"/>
                </a:solidFill>
                <a:effectLst/>
                <a:uFillTx/>
                <a:latin typeface="Tahoma" panose="020B0604030504040204" pitchFamily="34" charset="0"/>
                <a:ea typeface="Tahoma" panose="020B0604030504040204" pitchFamily="34" charset="0"/>
                <a:cs typeface="Tahoma" panose="020B0604030504040204" pitchFamily="34" charset="0"/>
                <a:sym typeface="Helvetica"/>
              </a:rPr>
              <a:t> </a:t>
            </a:r>
            <a:r>
              <a:rPr lang="bn-IN" dirty="0">
                <a:solidFill>
                  <a:schemeClr val="bg1"/>
                </a:solidFill>
                <a:latin typeface="Tahoma" panose="020B0604030504040204" pitchFamily="34" charset="0"/>
                <a:ea typeface="Tahoma" panose="020B0604030504040204" pitchFamily="34" charset="0"/>
                <a:cs typeface="Tahoma" panose="020B0604030504040204" pitchFamily="34" charset="0"/>
                <a:sym typeface="Helvetica"/>
              </a:rPr>
              <a:t>করা</a:t>
            </a:r>
          </a:p>
          <a:p>
            <a:pPr marR="0" defTabSz="1219200" rtl="0" fontAlgn="auto" latinLnBrk="0" hangingPunct="0">
              <a:lnSpc>
                <a:spcPct val="100000"/>
              </a:lnSpc>
              <a:spcBef>
                <a:spcPts val="0"/>
              </a:spcBef>
              <a:spcAft>
                <a:spcPts val="0"/>
              </a:spcAft>
              <a:buClrTx/>
              <a:buSzTx/>
              <a:tabLst/>
            </a:pPr>
            <a:endParaRPr kumimoji="0" lang="bn-IN" b="0" i="0" u="none" strike="noStrike" cap="none" spc="0" normalizeH="0" baseline="0" dirty="0">
              <a:ln>
                <a:noFill/>
              </a:ln>
              <a:solidFill>
                <a:schemeClr val="bg1"/>
              </a:solidFill>
              <a:effectLst/>
              <a:uFillTx/>
              <a:latin typeface="Tahoma" panose="020B0604030504040204" pitchFamily="34" charset="0"/>
              <a:ea typeface="Tahoma" panose="020B0604030504040204" pitchFamily="34" charset="0"/>
              <a:cs typeface="Tahoma" panose="020B0604030504040204" pitchFamily="34" charset="0"/>
              <a:sym typeface="Helvetica"/>
            </a:endParaRPr>
          </a:p>
        </p:txBody>
      </p:sp>
      <p:sp>
        <p:nvSpPr>
          <p:cNvPr id="17" name="TextBox 16">
            <a:extLst>
              <a:ext uri="{FF2B5EF4-FFF2-40B4-BE49-F238E27FC236}">
                <a16:creationId xmlns:a16="http://schemas.microsoft.com/office/drawing/2014/main" id="{60ED27A2-3D4C-4491-A875-DE9870E53F8C}"/>
              </a:ext>
            </a:extLst>
          </p:cNvPr>
          <p:cNvSpPr txBox="1"/>
          <p:nvPr/>
        </p:nvSpPr>
        <p:spPr>
          <a:xfrm>
            <a:off x="8275271" y="4247480"/>
            <a:ext cx="2581704"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buFont typeface="Arial" panose="020B0604020202020204" pitchFamily="34" charset="0"/>
              <a:buChar char="•"/>
            </a:pPr>
            <a:r>
              <a:rPr kumimoji="0" lang="bn-IN" b="0" i="0" u="none" strike="noStrike" cap="none" spc="0" normalizeH="0" baseline="0" dirty="0">
                <a:ln>
                  <a:noFill/>
                </a:ln>
                <a:solidFill>
                  <a:schemeClr val="bg1"/>
                </a:solidFill>
                <a:effectLst/>
                <a:uFillTx/>
                <a:latin typeface="Tahoma" panose="020B0604030504040204" pitchFamily="34" charset="0"/>
                <a:ea typeface="Tahoma" panose="020B0604030504040204" pitchFamily="34" charset="0"/>
                <a:cs typeface="Tahoma" panose="020B0604030504040204" pitchFamily="34" charset="0"/>
                <a:sym typeface="Helvetica"/>
              </a:rPr>
              <a:t>মিথ্যা খবর </a:t>
            </a:r>
            <a:r>
              <a:rPr lang="bn-IN" dirty="0">
                <a:solidFill>
                  <a:schemeClr val="bg1"/>
                </a:solidFill>
                <a:latin typeface="Tahoma" panose="020B0604030504040204" pitchFamily="34" charset="0"/>
                <a:ea typeface="Tahoma" panose="020B0604030504040204" pitchFamily="34" charset="0"/>
                <a:cs typeface="Tahoma" panose="020B0604030504040204" pitchFamily="34" charset="0"/>
              </a:rPr>
              <a:t>চিহ্নিত</a:t>
            </a:r>
            <a:r>
              <a:rPr kumimoji="0" lang="bn-IN" b="0" i="0" u="none" strike="noStrike" cap="none" spc="0" normalizeH="0" baseline="0" dirty="0">
                <a:ln>
                  <a:noFill/>
                </a:ln>
                <a:solidFill>
                  <a:schemeClr val="bg1"/>
                </a:solidFill>
                <a:effectLst/>
                <a:uFillTx/>
                <a:latin typeface="Tahoma" panose="020B0604030504040204" pitchFamily="34" charset="0"/>
                <a:ea typeface="Tahoma" panose="020B0604030504040204" pitchFamily="34" charset="0"/>
                <a:cs typeface="Tahoma" panose="020B0604030504040204" pitchFamily="34" charset="0"/>
                <a:sym typeface="Helvetica"/>
              </a:rPr>
              <a:t>  করা</a:t>
            </a:r>
          </a:p>
        </p:txBody>
      </p:sp>
      <p:sp>
        <p:nvSpPr>
          <p:cNvPr id="18" name="TextBox 17">
            <a:extLst>
              <a:ext uri="{FF2B5EF4-FFF2-40B4-BE49-F238E27FC236}">
                <a16:creationId xmlns:a16="http://schemas.microsoft.com/office/drawing/2014/main" id="{358F502E-0ED0-43E4-8B92-0E54FC40ADA5}"/>
              </a:ext>
            </a:extLst>
          </p:cNvPr>
          <p:cNvSpPr txBox="1"/>
          <p:nvPr/>
        </p:nvSpPr>
        <p:spPr>
          <a:xfrm>
            <a:off x="1910398" y="2129779"/>
            <a:ext cx="2052001"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rtl="0">
              <a:lnSpc>
                <a:spcPts val="2000"/>
              </a:lnSpc>
            </a:pPr>
            <a:r>
              <a:rPr lang="bn-IN" b="1" dirty="0">
                <a:solidFill>
                  <a:srgbClr val="4267B3"/>
                </a:solidFill>
                <a:latin typeface="Tahoma" panose="020B0604030504040204" pitchFamily="34" charset="0"/>
                <a:ea typeface="Tahoma" panose="020B0604030504040204" pitchFamily="34" charset="0"/>
                <a:cs typeface="Tahoma" panose="020B0604030504040204" pitchFamily="34" charset="0"/>
              </a:rPr>
              <a:t>আপনার ডিজিটাল পদচিহ্ন</a:t>
            </a:r>
          </a:p>
        </p:txBody>
      </p:sp>
      <p:sp>
        <p:nvSpPr>
          <p:cNvPr id="19" name="TextBox 18">
            <a:extLst>
              <a:ext uri="{FF2B5EF4-FFF2-40B4-BE49-F238E27FC236}">
                <a16:creationId xmlns:a16="http://schemas.microsoft.com/office/drawing/2014/main" id="{51A4BAFF-D0F4-4C76-A198-EF8607635B10}"/>
              </a:ext>
            </a:extLst>
          </p:cNvPr>
          <p:cNvSpPr txBox="1"/>
          <p:nvPr/>
        </p:nvSpPr>
        <p:spPr>
          <a:xfrm>
            <a:off x="5109923" y="2153490"/>
            <a:ext cx="2342437"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rtl="0">
              <a:lnSpc>
                <a:spcPts val="2000"/>
              </a:lnSpc>
            </a:pPr>
            <a:r>
              <a:rPr lang="bn-IN" b="1" dirty="0">
                <a:solidFill>
                  <a:srgbClr val="4267B3"/>
                </a:solidFill>
                <a:latin typeface="Tahoma" panose="020B0604030504040204" pitchFamily="34" charset="0"/>
                <a:ea typeface="Tahoma" panose="020B0604030504040204" pitchFamily="34" charset="0"/>
                <a:cs typeface="Tahoma" panose="020B0604030504040204" pitchFamily="34" charset="0"/>
              </a:rPr>
              <a:t>আপনি একজন</a:t>
            </a:r>
            <a:br>
              <a:rPr lang="en-PH" b="1" dirty="0">
                <a:solidFill>
                  <a:srgbClr val="4267B3"/>
                </a:solidFill>
                <a:latin typeface="Tahoma" panose="020B0604030504040204" pitchFamily="34" charset="0"/>
                <a:ea typeface="Tahoma" panose="020B0604030504040204" pitchFamily="34" charset="0"/>
                <a:cs typeface="Tahoma" panose="020B0604030504040204" pitchFamily="34" charset="0"/>
              </a:rPr>
            </a:br>
            <a:r>
              <a:rPr lang="bn-IN" b="1" dirty="0">
                <a:solidFill>
                  <a:srgbClr val="4267B3"/>
                </a:solidFill>
                <a:latin typeface="Tahoma" panose="020B0604030504040204" pitchFamily="34" charset="0"/>
                <a:ea typeface="Tahoma" panose="020B0604030504040204" pitchFamily="34" charset="0"/>
                <a:cs typeface="Tahoma" panose="020B0604030504040204" pitchFamily="34" charset="0"/>
              </a:rPr>
              <a:t> ডিজিটাল নাগরিক হিসেবে</a:t>
            </a:r>
          </a:p>
        </p:txBody>
      </p:sp>
      <p:sp>
        <p:nvSpPr>
          <p:cNvPr id="20" name="TextBox 19">
            <a:extLst>
              <a:ext uri="{FF2B5EF4-FFF2-40B4-BE49-F238E27FC236}">
                <a16:creationId xmlns:a16="http://schemas.microsoft.com/office/drawing/2014/main" id="{C004C51C-3A41-485F-92D4-AEEB14847F15}"/>
              </a:ext>
            </a:extLst>
          </p:cNvPr>
          <p:cNvSpPr txBox="1"/>
          <p:nvPr/>
        </p:nvSpPr>
        <p:spPr>
          <a:xfrm>
            <a:off x="8275270" y="2129779"/>
            <a:ext cx="2484169"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rtl="0">
              <a:lnSpc>
                <a:spcPts val="2000"/>
              </a:lnSpc>
            </a:pPr>
            <a:r>
              <a:rPr lang="bn-IN" b="1"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lnSpc>
                <a:spcPts val="2000"/>
              </a:lnSpc>
            </a:pPr>
            <a:r>
              <a:rPr lang="bn-IN" b="1" dirty="0">
                <a:solidFill>
                  <a:schemeClr val="bg1"/>
                </a:solidFill>
                <a:latin typeface="Tahoma" panose="020B0604030504040204" pitchFamily="34" charset="0"/>
                <a:ea typeface="Tahoma" panose="020B0604030504040204" pitchFamily="34" charset="0"/>
                <a:cs typeface="Tahoma" panose="020B0604030504040204" pitchFamily="34" charset="0"/>
              </a:rPr>
              <a:t>সূক্ষ্ম চিন্তাবিদ</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as-IN" b="1" dirty="0">
                <a:solidFill>
                  <a:schemeClr val="bg1"/>
                </a:solidFill>
                <a:latin typeface="Tahoma" panose="020B0604030504040204" pitchFamily="34" charset="0"/>
                <a:ea typeface="Tahoma" panose="020B0604030504040204" pitchFamily="34" charset="0"/>
                <a:cs typeface="Tahoma" panose="020B0604030504040204" pitchFamily="34" charset="0"/>
              </a:rPr>
              <a:t>হওয়া </a:t>
            </a:r>
            <a:endParaRPr lang="bn-IN"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CB2229A1-3CF9-49CA-9B7E-33D31012E73E}"/>
              </a:ext>
            </a:extLst>
          </p:cNvPr>
          <p:cNvSpPr txBox="1"/>
          <p:nvPr/>
        </p:nvSpPr>
        <p:spPr>
          <a:xfrm>
            <a:off x="1821282" y="5289528"/>
            <a:ext cx="200751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ts val="2000"/>
              </a:lnSpc>
            </a:pPr>
            <a:r>
              <a:rPr lang="bn-IN" sz="1600" dirty="0">
                <a:solidFill>
                  <a:srgbClr val="4267B3"/>
                </a:solidFill>
                <a:latin typeface="Tahoma" panose="020B0604030504040204" pitchFamily="34" charset="0"/>
                <a:ea typeface="Tahoma" panose="020B0604030504040204" pitchFamily="34" charset="0"/>
                <a:cs typeface="Tahoma" panose="020B0604030504040204" pitchFamily="34" charset="0"/>
              </a:rPr>
              <a:t>ডিজিটাল প্রতিচ্ছবি </a:t>
            </a:r>
          </a:p>
        </p:txBody>
      </p:sp>
      <p:sp>
        <p:nvSpPr>
          <p:cNvPr id="22" name="TextBox 21">
            <a:extLst>
              <a:ext uri="{FF2B5EF4-FFF2-40B4-BE49-F238E27FC236}">
                <a16:creationId xmlns:a16="http://schemas.microsoft.com/office/drawing/2014/main" id="{C68829EB-E83F-4B1F-A46A-C9AC74E7010D}"/>
              </a:ext>
            </a:extLst>
          </p:cNvPr>
          <p:cNvSpPr txBox="1"/>
          <p:nvPr/>
        </p:nvSpPr>
        <p:spPr>
          <a:xfrm>
            <a:off x="5109923" y="5289528"/>
            <a:ext cx="2446070"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ts val="2000"/>
              </a:lnSpc>
            </a:pPr>
            <a:r>
              <a:rPr lang="bn-IN" sz="1600" dirty="0">
                <a:solidFill>
                  <a:srgbClr val="4267B3"/>
                </a:solidFill>
                <a:latin typeface="Tahoma" panose="020B0604030504040204" pitchFamily="34" charset="0"/>
                <a:ea typeface="Tahoma" panose="020B0604030504040204" pitchFamily="34" charset="0"/>
                <a:cs typeface="Tahoma" panose="020B0604030504040204" pitchFamily="34" charset="0"/>
              </a:rPr>
              <a:t>দায়িত্বশীল ভাবে অন্যদের সাথে যুক্ত হওয়া </a:t>
            </a:r>
          </a:p>
        </p:txBody>
      </p:sp>
      <p:sp>
        <p:nvSpPr>
          <p:cNvPr id="23" name="TextBox 22">
            <a:extLst>
              <a:ext uri="{FF2B5EF4-FFF2-40B4-BE49-F238E27FC236}">
                <a16:creationId xmlns:a16="http://schemas.microsoft.com/office/drawing/2014/main" id="{192CEF8E-2C8E-47E9-ACA0-9BFD191CE3C1}"/>
              </a:ext>
            </a:extLst>
          </p:cNvPr>
          <p:cNvSpPr txBox="1"/>
          <p:nvPr/>
        </p:nvSpPr>
        <p:spPr>
          <a:xfrm>
            <a:off x="8419991" y="5289528"/>
            <a:ext cx="2174697" cy="5833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ts val="2000"/>
              </a:lnSpc>
            </a:pPr>
            <a:r>
              <a:rPr lang="bn-IN" sz="1600" dirty="0">
                <a:solidFill>
                  <a:srgbClr val="4267B3"/>
                </a:solidFill>
                <a:latin typeface="Tahoma" panose="020B0604030504040204" pitchFamily="34" charset="0"/>
                <a:ea typeface="Tahoma" panose="020B0604030504040204" pitchFamily="34" charset="0"/>
                <a:cs typeface="Tahoma" panose="020B0604030504040204" pitchFamily="34" charset="0"/>
              </a:rPr>
              <a:t>অনলাইনে থাকার সময় সূক্ষভাৱে চিন্তা করা</a:t>
            </a:r>
          </a:p>
        </p:txBody>
      </p:sp>
      <p:cxnSp>
        <p:nvCxnSpPr>
          <p:cNvPr id="24" name="Straight Connector 23">
            <a:extLst>
              <a:ext uri="{FF2B5EF4-FFF2-40B4-BE49-F238E27FC236}">
                <a16:creationId xmlns:a16="http://schemas.microsoft.com/office/drawing/2014/main" id="{A5B8639D-63BB-45CB-BF03-E79A062D174D}"/>
              </a:ext>
            </a:extLst>
          </p:cNvPr>
          <p:cNvCxnSpPr>
            <a:cxnSpLocks/>
          </p:cNvCxnSpPr>
          <p:nvPr/>
        </p:nvCxnSpPr>
        <p:spPr>
          <a:xfrm flipH="1">
            <a:off x="1224882" y="2970770"/>
            <a:ext cx="3207787" cy="0"/>
          </a:xfrm>
          <a:prstGeom prst="line">
            <a:avLst/>
          </a:prstGeom>
          <a:ln>
            <a:solidFill>
              <a:srgbClr val="989898"/>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AC75828-C56C-4E98-80DF-8E4C740E753E}"/>
              </a:ext>
            </a:extLst>
          </p:cNvPr>
          <p:cNvCxnSpPr>
            <a:cxnSpLocks/>
          </p:cNvCxnSpPr>
          <p:nvPr/>
        </p:nvCxnSpPr>
        <p:spPr>
          <a:xfrm flipH="1">
            <a:off x="5039077" y="2970770"/>
            <a:ext cx="2588636" cy="0"/>
          </a:xfrm>
          <a:prstGeom prst="line">
            <a:avLst/>
          </a:prstGeom>
          <a:ln>
            <a:solidFill>
              <a:srgbClr val="54C6EC"/>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6A739506-91A4-4430-8EA3-1721B24B2190}"/>
              </a:ext>
            </a:extLst>
          </p:cNvPr>
          <p:cNvCxnSpPr>
            <a:cxnSpLocks/>
          </p:cNvCxnSpPr>
          <p:nvPr/>
        </p:nvCxnSpPr>
        <p:spPr>
          <a:xfrm flipH="1">
            <a:off x="8157704" y="2970770"/>
            <a:ext cx="269927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E9A62489-C954-49BF-B25D-48526F781481}"/>
              </a:ext>
            </a:extLst>
          </p:cNvPr>
          <p:cNvCxnSpPr>
            <a:cxnSpLocks/>
          </p:cNvCxnSpPr>
          <p:nvPr/>
        </p:nvCxnSpPr>
        <p:spPr>
          <a:xfrm flipH="1">
            <a:off x="1231212" y="4413392"/>
            <a:ext cx="3201457"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F360B97-9A55-4AF0-A3F0-F74C1DFDF01E}"/>
              </a:ext>
            </a:extLst>
          </p:cNvPr>
          <p:cNvCxnSpPr>
            <a:cxnSpLocks/>
          </p:cNvCxnSpPr>
          <p:nvPr/>
        </p:nvCxnSpPr>
        <p:spPr>
          <a:xfrm flipH="1">
            <a:off x="5073346" y="4007367"/>
            <a:ext cx="252009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54AD165A-4066-45A9-B896-5134069F8F65}"/>
              </a:ext>
            </a:extLst>
          </p:cNvPr>
          <p:cNvCxnSpPr>
            <a:cxnSpLocks/>
          </p:cNvCxnSpPr>
          <p:nvPr/>
        </p:nvCxnSpPr>
        <p:spPr>
          <a:xfrm flipH="1">
            <a:off x="8275272" y="4047995"/>
            <a:ext cx="258170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nvGrpSpPr>
          <p:cNvPr id="30" name="Group 29">
            <a:extLst>
              <a:ext uri="{FF2B5EF4-FFF2-40B4-BE49-F238E27FC236}">
                <a16:creationId xmlns:a16="http://schemas.microsoft.com/office/drawing/2014/main" id="{7FC315A8-613B-4D1B-AAA2-0A54929E1FBF}"/>
              </a:ext>
            </a:extLst>
          </p:cNvPr>
          <p:cNvGrpSpPr/>
          <p:nvPr/>
        </p:nvGrpSpPr>
        <p:grpSpPr>
          <a:xfrm>
            <a:off x="10258484" y="4515594"/>
            <a:ext cx="941425" cy="611750"/>
            <a:chOff x="7055367" y="5689696"/>
            <a:chExt cx="941425" cy="611750"/>
          </a:xfrm>
        </p:grpSpPr>
        <p:pic>
          <p:nvPicPr>
            <p:cNvPr id="31" name="Picture 30">
              <a:extLst>
                <a:ext uri="{FF2B5EF4-FFF2-40B4-BE49-F238E27FC236}">
                  <a16:creationId xmlns:a16="http://schemas.microsoft.com/office/drawing/2014/main" id="{E86BD0B9-021D-42D0-B3D2-E08D4AB03896}"/>
                </a:ext>
              </a:extLst>
            </p:cNvPr>
            <p:cNvPicPr>
              <a:picLocks noChangeAspect="1"/>
            </p:cNvPicPr>
            <p:nvPr/>
          </p:nvPicPr>
          <p:blipFill>
            <a:blip r:embed="rId3">
              <a:lum bright="70000" contrast="-70000"/>
            </a:blip>
            <a:stretch>
              <a:fillRect/>
            </a:stretch>
          </p:blipFill>
          <p:spPr>
            <a:xfrm>
              <a:off x="7288238" y="5689696"/>
              <a:ext cx="422476" cy="422476"/>
            </a:xfrm>
            <a:prstGeom prst="rect">
              <a:avLst/>
            </a:prstGeom>
          </p:spPr>
        </p:pic>
        <p:sp>
          <p:nvSpPr>
            <p:cNvPr id="32" name="TextBox 31">
              <a:extLst>
                <a:ext uri="{FF2B5EF4-FFF2-40B4-BE49-F238E27FC236}">
                  <a16:creationId xmlns:a16="http://schemas.microsoft.com/office/drawing/2014/main" id="{0FDB1CE8-F057-45EA-B992-3A94E0DFE8F7}"/>
                </a:ext>
              </a:extLst>
            </p:cNvPr>
            <p:cNvSpPr txBox="1"/>
            <p:nvPr/>
          </p:nvSpPr>
          <p:spPr>
            <a:xfrm>
              <a:off x="7055367" y="5952637"/>
              <a:ext cx="941425" cy="348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1219200" rtl="0" fontAlgn="auto" latinLnBrk="0" hangingPunct="0">
                <a:lnSpc>
                  <a:spcPts val="1000"/>
                </a:lnSpc>
                <a:spcBef>
                  <a:spcPts val="0"/>
                </a:spcBef>
                <a:spcAft>
                  <a:spcPts val="0"/>
                </a:spcAft>
                <a:buClrTx/>
                <a:buSzTx/>
                <a:buFontTx/>
                <a:buNone/>
                <a:tabLst/>
              </a:pPr>
              <a:r>
                <a:rPr kumimoji="0" lang="bn-IN" sz="900" b="0" i="0" u="none" strike="noStrike" cap="none" spc="0" normalizeH="0" baseline="0">
                  <a:ln>
                    <a:noFill/>
                  </a:ln>
                  <a:solidFill>
                    <a:schemeClr val="bg1"/>
                  </a:solidFill>
                  <a:effectLst/>
                  <a:uFillTx/>
                  <a:latin typeface="Tahoma" panose="020B0604030504040204" pitchFamily="34" charset="0"/>
                  <a:ea typeface="Tahoma" panose="020B0604030504040204" pitchFamily="34" charset="0"/>
                  <a:cs typeface="Tahoma" panose="020B0604030504040204" pitchFamily="34" charset="0"/>
                  <a:sym typeface="Helvetica"/>
                </a:rPr>
                <a:t>আপনি </a:t>
              </a:r>
            </a:p>
            <a:p>
              <a:pPr marL="0" marR="0" indent="0" algn="l" defTabSz="1219200" rtl="0" fontAlgn="auto" latinLnBrk="0" hangingPunct="0">
                <a:lnSpc>
                  <a:spcPts val="1000"/>
                </a:lnSpc>
                <a:spcBef>
                  <a:spcPts val="0"/>
                </a:spcBef>
                <a:spcAft>
                  <a:spcPts val="0"/>
                </a:spcAft>
                <a:buClrTx/>
                <a:buSzTx/>
                <a:buFontTx/>
                <a:buNone/>
                <a:tabLst/>
              </a:pPr>
              <a:r>
                <a:rPr kumimoji="0" lang="bn-IN" sz="900" b="0" i="0" u="none" strike="noStrike" cap="none" spc="0" normalizeH="0" baseline="0">
                  <a:ln>
                    <a:noFill/>
                  </a:ln>
                  <a:solidFill>
                    <a:schemeClr val="bg1"/>
                  </a:solidFill>
                  <a:effectLst/>
                  <a:uFillTx/>
                  <a:latin typeface="Tahoma" panose="020B0604030504040204" pitchFamily="34" charset="0"/>
                  <a:ea typeface="Tahoma" panose="020B0604030504040204" pitchFamily="34" charset="0"/>
                  <a:cs typeface="Tahoma" panose="020B0604030504040204" pitchFamily="34" charset="0"/>
                  <a:sym typeface="Helvetica"/>
                </a:rPr>
                <a:t>এখানে</a:t>
              </a:r>
            </a:p>
          </p:txBody>
        </p:sp>
      </p:grpSp>
      <p:cxnSp>
        <p:nvCxnSpPr>
          <p:cNvPr id="33" name="Straight Connector 32">
            <a:extLst>
              <a:ext uri="{FF2B5EF4-FFF2-40B4-BE49-F238E27FC236}">
                <a16:creationId xmlns:a16="http://schemas.microsoft.com/office/drawing/2014/main" id="{E09B12BF-3512-4DE0-9A93-E88F29F23C29}"/>
              </a:ext>
            </a:extLst>
          </p:cNvPr>
          <p:cNvCxnSpPr>
            <a:cxnSpLocks/>
          </p:cNvCxnSpPr>
          <p:nvPr/>
        </p:nvCxnSpPr>
        <p:spPr>
          <a:xfrm flipH="1">
            <a:off x="1231212" y="3553856"/>
            <a:ext cx="3201457"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34" name="Picture 33">
            <a:extLst>
              <a:ext uri="{FF2B5EF4-FFF2-40B4-BE49-F238E27FC236}">
                <a16:creationId xmlns:a16="http://schemas.microsoft.com/office/drawing/2014/main" id="{A3509ABB-940F-425D-8CF3-2FA47C320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Tree>
    <p:extLst>
      <p:ext uri="{BB962C8B-B14F-4D97-AF65-F5344CB8AC3E}">
        <p14:creationId xmlns:p14="http://schemas.microsoft.com/office/powerpoint/2010/main" val="3857524290"/>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43">
            <a:extLst>
              <a:ext uri="{FF2B5EF4-FFF2-40B4-BE49-F238E27FC236}">
                <a16:creationId xmlns:a16="http://schemas.microsoft.com/office/drawing/2014/main" id="{36FEB65F-F9A7-47AA-BC5D-E4EB2AB3724A}"/>
              </a:ext>
            </a:extLst>
          </p:cNvPr>
          <p:cNvSpPr txBox="1">
            <a:spLocks/>
          </p:cNvSpPr>
          <p:nvPr/>
        </p:nvSpPr>
        <p:spPr>
          <a:xfrm>
            <a:off x="1016792" y="2570955"/>
            <a:ext cx="10158416" cy="1716090"/>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0" tIns="0" rIns="0" bIns="0" anchor="ctr">
            <a:normAutofit/>
          </a:bodyPr>
          <a:lstStyle>
            <a:lvl1pPr marL="0" marR="0" indent="0" algn="ctr" defTabSz="1219224" rtl="0" latinLnBrk="0">
              <a:lnSpc>
                <a:spcPct val="88000"/>
              </a:lnSpc>
              <a:spcBef>
                <a:spcPts val="3000"/>
              </a:spcBef>
              <a:spcAft>
                <a:spcPts val="0"/>
              </a:spcAft>
              <a:buClrTx/>
              <a:buSzTx/>
              <a:buFontTx/>
              <a:buNone/>
              <a:tabLst/>
              <a:defRPr sz="4800" b="0" i="0" u="none" strike="noStrike" cap="none" spc="0" baseline="0">
                <a:ln>
                  <a:noFill/>
                </a:ln>
                <a:solidFill>
                  <a:srgbClr val="FFFFFF"/>
                </a:solidFill>
                <a:uFillTx/>
                <a:latin typeface="FreightSansLFPro Medium"/>
                <a:ea typeface="FreightSansLFPro Medium"/>
                <a:cs typeface="FreightSansLFPro Medium"/>
                <a:sym typeface="FreightSansLFPro Medium"/>
              </a:defRPr>
            </a:lvl1pPr>
            <a:lvl2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2pPr>
            <a:lvl3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3pPr>
            <a:lvl4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4pPr>
            <a:lvl5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5pPr>
            <a:lvl6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6pPr>
            <a:lvl7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7pPr>
            <a:lvl8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8pPr>
            <a:lvl9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9pPr>
          </a:lstStyle>
          <a:p>
            <a:pPr rtl="0" hangingPunct="1"/>
            <a:r>
              <a:rPr lang="bn-IN" sz="8000" b="1">
                <a:latin typeface="Tahoma" panose="020B0604030504040204" pitchFamily="34" charset="0"/>
                <a:ea typeface="Tahoma" panose="020B0604030504040204" pitchFamily="34" charset="0"/>
                <a:cs typeface="Tahoma" panose="020B0604030504040204" pitchFamily="34" charset="0"/>
              </a:rPr>
              <a:t>ধন্যবাদ</a:t>
            </a: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AD01755C-C309-436E-B83B-E90156F3B5DB}"/>
              </a:ext>
            </a:extLst>
          </p:cNvPr>
          <p:cNvSpPr txBox="1"/>
          <p:nvPr/>
        </p:nvSpPr>
        <p:spPr>
          <a:xfrm>
            <a:off x="1666880" y="3809940"/>
            <a:ext cx="2762241" cy="433374"/>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0" tIns="0" rIns="0" bIns="0" anchor="ctr">
            <a:no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pPr rtl="0"/>
            <a:r>
              <a:rPr lang="bn-IN" sz="3600" b="1">
                <a:latin typeface="Tahoma" panose="020B0604030504040204" pitchFamily="34" charset="0"/>
                <a:ea typeface="Tahoma" panose="020B0604030504040204" pitchFamily="34" charset="0"/>
                <a:cs typeface="Tahoma" panose="020B0604030504040204" pitchFamily="34" charset="0"/>
              </a:rPr>
              <a:t>বন্ধুরা</a:t>
            </a:r>
          </a:p>
        </p:txBody>
      </p:sp>
      <p:sp>
        <p:nvSpPr>
          <p:cNvPr id="5" name="TextBox 26">
            <a:extLst>
              <a:ext uri="{FF2B5EF4-FFF2-40B4-BE49-F238E27FC236}">
                <a16:creationId xmlns:a16="http://schemas.microsoft.com/office/drawing/2014/main" id="{9C2ABFD1-873F-4862-B6D6-3878DB54A971}"/>
              </a:ext>
            </a:extLst>
          </p:cNvPr>
          <p:cNvSpPr txBox="1"/>
          <p:nvPr/>
        </p:nvSpPr>
        <p:spPr>
          <a:xfrm>
            <a:off x="539748" y="2219407"/>
            <a:ext cx="5016505" cy="954103"/>
          </a:xfrm>
          <a:prstGeom prst="rect">
            <a:avLst/>
          </a:prstGeom>
          <a:noFill/>
          <a:ln w="12700" cap="flat">
            <a:noFill/>
            <a:miter lim="400000"/>
          </a:ln>
          <a:effectLst/>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45718" tIns="45718" rIns="45718" bIns="45718" numCol="1" anchor="t">
            <a:spAutoFit/>
          </a:bodyPr>
          <a:lstStyle>
            <a:lvl1pPr algn="ctr" defTabSz="914418">
              <a:defRPr sz="2600" b="1">
                <a:solidFill>
                  <a:srgbClr val="FFFFFF"/>
                </a:solidFill>
                <a:latin typeface="FreightSansLFPro"/>
                <a:ea typeface="FreightSansLFPro"/>
                <a:cs typeface="FreightSansLFPro"/>
                <a:sym typeface="FreightSansLFPro"/>
              </a:defRPr>
            </a:lvl1pPr>
          </a:lstStyle>
          <a:p>
            <a:r>
              <a:rPr lang="bn-IN" sz="2800" b="0" dirty="0">
                <a:latin typeface="Tahoma" panose="020B0604030504040204" pitchFamily="34" charset="0"/>
                <a:ea typeface="Tahoma" panose="020B0604030504040204" pitchFamily="34" charset="0"/>
                <a:cs typeface="Tahoma" panose="020B0604030504040204" pitchFamily="34" charset="0"/>
              </a:rPr>
              <a:t>আপনার দৃষ্টিকোণকে কি</a:t>
            </a:r>
            <a:r>
              <a:rPr lang="en-US" sz="2800" b="0" dirty="0">
                <a:latin typeface="Tahoma" panose="020B0604030504040204" pitchFamily="34" charset="0"/>
                <a:ea typeface="Tahoma" panose="020B0604030504040204" pitchFamily="34" charset="0"/>
                <a:cs typeface="Tahoma" panose="020B0604030504040204" pitchFamily="34" charset="0"/>
              </a:rPr>
              <a:t>/</a:t>
            </a:r>
            <a:r>
              <a:rPr lang="as-IN" sz="2800" b="0" dirty="0">
                <a:latin typeface="Tahoma" panose="020B0604030504040204" pitchFamily="34" charset="0"/>
                <a:ea typeface="Tahoma" panose="020B0604030504040204" pitchFamily="34" charset="0"/>
                <a:cs typeface="Tahoma" panose="020B0604030504040204" pitchFamily="34" charset="0"/>
              </a:rPr>
              <a:t>কে</a:t>
            </a:r>
            <a:r>
              <a:rPr lang="bn-IN" sz="2800" b="0" dirty="0">
                <a:latin typeface="Tahoma" panose="020B0604030504040204" pitchFamily="34" charset="0"/>
                <a:ea typeface="Tahoma" panose="020B0604030504040204" pitchFamily="34" charset="0"/>
                <a:cs typeface="Tahoma" panose="020B0604030504040204" pitchFamily="34" charset="0"/>
              </a:rPr>
              <a:t> প্রভাবিত করে?</a:t>
            </a:r>
          </a:p>
        </p:txBody>
      </p:sp>
      <p:sp>
        <p:nvSpPr>
          <p:cNvPr id="3" name="Straight Connector 21">
            <a:extLst>
              <a:ext uri="{FF2B5EF4-FFF2-40B4-BE49-F238E27FC236}">
                <a16:creationId xmlns:a16="http://schemas.microsoft.com/office/drawing/2014/main" id="{754F2443-51AD-49DD-AC5A-0925F84F139B}"/>
              </a:ext>
            </a:extLst>
          </p:cNvPr>
          <p:cNvSpPr/>
          <p:nvPr/>
        </p:nvSpPr>
        <p:spPr>
          <a:xfrm>
            <a:off x="539748" y="3418311"/>
            <a:ext cx="5016505" cy="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lgn="ctr"/>
            <a:endParaRPr>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BB7D25E-4319-41AE-A3CB-F5F774CD98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Tree>
    <p:extLst>
      <p:ext uri="{BB962C8B-B14F-4D97-AF65-F5344CB8AC3E}">
        <p14:creationId xmlns:p14="http://schemas.microsoft.com/office/powerpoint/2010/main" val="65660890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88C4E01B-F602-4769-BE14-84651B3A5097}"/>
              </a:ext>
            </a:extLst>
          </p:cNvPr>
          <p:cNvSpPr txBox="1"/>
          <p:nvPr/>
        </p:nvSpPr>
        <p:spPr>
          <a:xfrm>
            <a:off x="539749" y="3752136"/>
            <a:ext cx="5016503" cy="531041"/>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pPr rtl="0"/>
            <a:r>
              <a:rPr lang="bn-IN" sz="3600" b="1">
                <a:latin typeface="Tahoma" panose="020B0604030504040204" pitchFamily="34" charset="0"/>
                <a:ea typeface="Tahoma" panose="020B0604030504040204" pitchFamily="34" charset="0"/>
                <a:cs typeface="Tahoma" panose="020B0604030504040204" pitchFamily="34" charset="0"/>
              </a:rPr>
              <a:t>পরিবার</a:t>
            </a:r>
          </a:p>
        </p:txBody>
      </p:sp>
      <p:sp>
        <p:nvSpPr>
          <p:cNvPr id="5" name="TextBox 26">
            <a:extLst>
              <a:ext uri="{FF2B5EF4-FFF2-40B4-BE49-F238E27FC236}">
                <a16:creationId xmlns:a16="http://schemas.microsoft.com/office/drawing/2014/main" id="{CC953E57-CF41-4F4E-8F0B-B1F7B35F4836}"/>
              </a:ext>
            </a:extLst>
          </p:cNvPr>
          <p:cNvSpPr txBox="1"/>
          <p:nvPr/>
        </p:nvSpPr>
        <p:spPr>
          <a:xfrm>
            <a:off x="539748" y="2219406"/>
            <a:ext cx="5016505" cy="954103"/>
          </a:xfrm>
          <a:prstGeom prst="rect">
            <a:avLst/>
          </a:prstGeom>
          <a:noFill/>
          <a:ln w="12700" cap="flat">
            <a:noFill/>
            <a:miter lim="400000"/>
          </a:ln>
          <a:effectLst/>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45718" tIns="45718" rIns="45718" bIns="45718" numCol="1" anchor="t">
            <a:spAutoFit/>
          </a:bodyPr>
          <a:lstStyle>
            <a:lvl1pPr algn="ctr" defTabSz="914418">
              <a:defRPr sz="2600" b="1">
                <a:solidFill>
                  <a:srgbClr val="FFFFFF"/>
                </a:solidFill>
                <a:latin typeface="FreightSansLFPro"/>
                <a:ea typeface="FreightSansLFPro"/>
                <a:cs typeface="FreightSansLFPro"/>
                <a:sym typeface="FreightSansLFPro"/>
              </a:defRPr>
            </a:lvl1pPr>
          </a:lstStyle>
          <a:p>
            <a:r>
              <a:rPr lang="bn-IN" sz="2800" b="0" dirty="0">
                <a:latin typeface="Tahoma" panose="020B0604030504040204" pitchFamily="34" charset="0"/>
                <a:ea typeface="Tahoma" panose="020B0604030504040204" pitchFamily="34" charset="0"/>
                <a:cs typeface="Tahoma" panose="020B0604030504040204" pitchFamily="34" charset="0"/>
              </a:rPr>
              <a:t>আপনার দৃষ্টিকোণকে কি</a:t>
            </a:r>
            <a:r>
              <a:rPr lang="en-US" sz="2800" b="0" dirty="0">
                <a:latin typeface="Tahoma" panose="020B0604030504040204" pitchFamily="34" charset="0"/>
                <a:ea typeface="Tahoma" panose="020B0604030504040204" pitchFamily="34" charset="0"/>
                <a:cs typeface="Tahoma" panose="020B0604030504040204" pitchFamily="34" charset="0"/>
              </a:rPr>
              <a:t>/</a:t>
            </a:r>
            <a:r>
              <a:rPr lang="as-IN" sz="2800" b="0" dirty="0">
                <a:latin typeface="Tahoma" panose="020B0604030504040204" pitchFamily="34" charset="0"/>
                <a:ea typeface="Tahoma" panose="020B0604030504040204" pitchFamily="34" charset="0"/>
                <a:cs typeface="Tahoma" panose="020B0604030504040204" pitchFamily="34" charset="0"/>
              </a:rPr>
              <a:t>কে</a:t>
            </a:r>
            <a:r>
              <a:rPr lang="bn-IN" sz="2800" b="0" dirty="0">
                <a:latin typeface="Tahoma" panose="020B0604030504040204" pitchFamily="34" charset="0"/>
                <a:ea typeface="Tahoma" panose="020B0604030504040204" pitchFamily="34" charset="0"/>
                <a:cs typeface="Tahoma" panose="020B0604030504040204" pitchFamily="34" charset="0"/>
              </a:rPr>
              <a:t> প্রভাবিত করে?</a:t>
            </a:r>
          </a:p>
        </p:txBody>
      </p:sp>
      <p:sp>
        <p:nvSpPr>
          <p:cNvPr id="3" name="Straight Connector 21">
            <a:extLst>
              <a:ext uri="{FF2B5EF4-FFF2-40B4-BE49-F238E27FC236}">
                <a16:creationId xmlns:a16="http://schemas.microsoft.com/office/drawing/2014/main" id="{5FFD1660-7D43-47C6-876C-19EEC5285D5E}"/>
              </a:ext>
            </a:extLst>
          </p:cNvPr>
          <p:cNvSpPr/>
          <p:nvPr/>
        </p:nvSpPr>
        <p:spPr>
          <a:xfrm>
            <a:off x="539748" y="3418311"/>
            <a:ext cx="5016505" cy="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lgn="ctr"/>
            <a:endParaRPr>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E889EC6-AB57-49C2-95A8-8A78F2AB8C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175617579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A35C6833-0905-472E-8CC4-2C2EC9588E5A}"/>
              </a:ext>
            </a:extLst>
          </p:cNvPr>
          <p:cNvSpPr txBox="1"/>
          <p:nvPr/>
        </p:nvSpPr>
        <p:spPr>
          <a:xfrm>
            <a:off x="539749" y="3666657"/>
            <a:ext cx="5016503" cy="722769"/>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pPr rtl="0"/>
            <a:r>
              <a:rPr lang="bn-IN" sz="3600" b="1" dirty="0">
                <a:latin typeface="Tahoma" panose="020B0604030504040204" pitchFamily="34" charset="0"/>
                <a:ea typeface="Tahoma" panose="020B0604030504040204" pitchFamily="34" charset="0"/>
                <a:cs typeface="Tahoma" panose="020B0604030504040204" pitchFamily="34" charset="0"/>
              </a:rPr>
              <a:t>বিদ্যালয়</a:t>
            </a:r>
          </a:p>
        </p:txBody>
      </p:sp>
      <p:sp>
        <p:nvSpPr>
          <p:cNvPr id="5" name="TextBox 26">
            <a:extLst>
              <a:ext uri="{FF2B5EF4-FFF2-40B4-BE49-F238E27FC236}">
                <a16:creationId xmlns:a16="http://schemas.microsoft.com/office/drawing/2014/main" id="{4B992617-A5DE-4C62-99AA-A05838A7B9F8}"/>
              </a:ext>
            </a:extLst>
          </p:cNvPr>
          <p:cNvSpPr txBox="1"/>
          <p:nvPr/>
        </p:nvSpPr>
        <p:spPr>
          <a:xfrm>
            <a:off x="539748" y="2215863"/>
            <a:ext cx="5016505" cy="954103"/>
          </a:xfrm>
          <a:prstGeom prst="rect">
            <a:avLst/>
          </a:prstGeom>
          <a:noFill/>
          <a:ln w="12700" cap="flat">
            <a:noFill/>
            <a:miter lim="400000"/>
          </a:ln>
          <a:effectLst/>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45718" tIns="45718" rIns="45718" bIns="45718" numCol="1" anchor="t">
            <a:spAutoFit/>
          </a:bodyPr>
          <a:lstStyle>
            <a:lvl1pPr algn="ctr" defTabSz="914418">
              <a:defRPr sz="2600" b="1">
                <a:solidFill>
                  <a:srgbClr val="FFFFFF"/>
                </a:solidFill>
                <a:latin typeface="FreightSansLFPro"/>
                <a:ea typeface="FreightSansLFPro"/>
                <a:cs typeface="FreightSansLFPro"/>
                <a:sym typeface="FreightSansLFPro"/>
              </a:defRPr>
            </a:lvl1pPr>
          </a:lstStyle>
          <a:p>
            <a:r>
              <a:rPr lang="bn-IN" sz="2800" b="0" dirty="0">
                <a:latin typeface="Tahoma" panose="020B0604030504040204" pitchFamily="34" charset="0"/>
                <a:ea typeface="Tahoma" panose="020B0604030504040204" pitchFamily="34" charset="0"/>
                <a:cs typeface="Tahoma" panose="020B0604030504040204" pitchFamily="34" charset="0"/>
              </a:rPr>
              <a:t>আপনার দৃষ্টিকোণকে কি</a:t>
            </a:r>
            <a:r>
              <a:rPr lang="en-US" sz="2800" b="0" dirty="0">
                <a:latin typeface="Tahoma" panose="020B0604030504040204" pitchFamily="34" charset="0"/>
                <a:ea typeface="Tahoma" panose="020B0604030504040204" pitchFamily="34" charset="0"/>
                <a:cs typeface="Tahoma" panose="020B0604030504040204" pitchFamily="34" charset="0"/>
              </a:rPr>
              <a:t>/</a:t>
            </a:r>
            <a:r>
              <a:rPr lang="as-IN" sz="2800" b="0" dirty="0">
                <a:latin typeface="Tahoma" panose="020B0604030504040204" pitchFamily="34" charset="0"/>
                <a:ea typeface="Tahoma" panose="020B0604030504040204" pitchFamily="34" charset="0"/>
                <a:cs typeface="Tahoma" panose="020B0604030504040204" pitchFamily="34" charset="0"/>
              </a:rPr>
              <a:t>কে</a:t>
            </a:r>
            <a:r>
              <a:rPr lang="bn-IN" sz="2800" b="0" dirty="0">
                <a:latin typeface="Tahoma" panose="020B0604030504040204" pitchFamily="34" charset="0"/>
                <a:ea typeface="Tahoma" panose="020B0604030504040204" pitchFamily="34" charset="0"/>
                <a:cs typeface="Tahoma" panose="020B0604030504040204" pitchFamily="34" charset="0"/>
              </a:rPr>
              <a:t> প্রভাবিত করে?</a:t>
            </a:r>
          </a:p>
        </p:txBody>
      </p:sp>
      <p:sp>
        <p:nvSpPr>
          <p:cNvPr id="3" name="Straight Connector 21">
            <a:extLst>
              <a:ext uri="{FF2B5EF4-FFF2-40B4-BE49-F238E27FC236}">
                <a16:creationId xmlns:a16="http://schemas.microsoft.com/office/drawing/2014/main" id="{C15CDD72-5E94-40FB-B330-99C881F3CDDE}"/>
              </a:ext>
            </a:extLst>
          </p:cNvPr>
          <p:cNvSpPr/>
          <p:nvPr/>
        </p:nvSpPr>
        <p:spPr>
          <a:xfrm>
            <a:off x="609066" y="3418311"/>
            <a:ext cx="5016505" cy="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lgn="ct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54565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ADA239B2-A726-48C3-81BE-0BD605FF4B38}"/>
              </a:ext>
            </a:extLst>
          </p:cNvPr>
          <p:cNvSpPr txBox="1"/>
          <p:nvPr/>
        </p:nvSpPr>
        <p:spPr>
          <a:xfrm>
            <a:off x="539749" y="3653009"/>
            <a:ext cx="5016503" cy="727260"/>
          </a:xfrm>
          <a:prstGeom prst="rect">
            <a:avLst/>
          </a:prstGeom>
          <a:ln w="12700">
            <a:miter lim="400000"/>
          </a:ln>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pPr rtl="0"/>
            <a:r>
              <a:rPr lang="bn-IN" sz="3600" b="1" dirty="0">
                <a:latin typeface="Tahoma" panose="020B0604030504040204" pitchFamily="34" charset="0"/>
                <a:ea typeface="Tahoma" panose="020B0604030504040204" pitchFamily="34" charset="0"/>
                <a:cs typeface="Tahoma" panose="020B0604030504040204" pitchFamily="34" charset="0"/>
              </a:rPr>
              <a:t>কর্মক্ষেত্র</a:t>
            </a:r>
          </a:p>
        </p:txBody>
      </p:sp>
      <p:sp>
        <p:nvSpPr>
          <p:cNvPr id="5" name="TextBox 26">
            <a:extLst>
              <a:ext uri="{FF2B5EF4-FFF2-40B4-BE49-F238E27FC236}">
                <a16:creationId xmlns:a16="http://schemas.microsoft.com/office/drawing/2014/main" id="{8574E05B-FE82-4F75-B88C-BED4327875B9}"/>
              </a:ext>
            </a:extLst>
          </p:cNvPr>
          <p:cNvSpPr txBox="1"/>
          <p:nvPr/>
        </p:nvSpPr>
        <p:spPr>
          <a:xfrm>
            <a:off x="539748" y="2219406"/>
            <a:ext cx="5016505" cy="954103"/>
          </a:xfrm>
          <a:prstGeom prst="rect">
            <a:avLst/>
          </a:prstGeom>
          <a:noFill/>
          <a:ln w="12700" cap="flat">
            <a:noFill/>
            <a:miter lim="400000"/>
          </a:ln>
          <a:effectLst/>
          <a:extLst>
            <a:ext uri="{C572A759-6A51-4108-AA02-DFA0A04FC94B}">
              <ma14:wrappingTextBoxFlag xmlns="" xmlns:ma14="http://schemas.microsoft.com/office/mac/drawingml/2011/main" xmlns:c15="http://schemas.microsoft.com/office/drawing/2012/chart" xmlns:c="http://schemas.openxmlformats.org/drawingml/2006/chart" val="1"/>
            </a:ext>
          </a:extLst>
        </p:spPr>
        <p:txBody>
          <a:bodyPr wrap="square" lIns="45718" tIns="45718" rIns="45718" bIns="45718" numCol="1" anchor="t">
            <a:spAutoFit/>
          </a:bodyPr>
          <a:lstStyle>
            <a:lvl1pPr algn="ctr" defTabSz="914418">
              <a:defRPr sz="2600" b="1">
                <a:solidFill>
                  <a:srgbClr val="FFFFFF"/>
                </a:solidFill>
                <a:latin typeface="FreightSansLFPro"/>
                <a:ea typeface="FreightSansLFPro"/>
                <a:cs typeface="FreightSansLFPro"/>
                <a:sym typeface="FreightSansLFPro"/>
              </a:defRPr>
            </a:lvl1pPr>
          </a:lstStyle>
          <a:p>
            <a:r>
              <a:rPr lang="bn-IN" sz="2800" b="0" dirty="0">
                <a:latin typeface="Tahoma" panose="020B0604030504040204" pitchFamily="34" charset="0"/>
                <a:ea typeface="Tahoma" panose="020B0604030504040204" pitchFamily="34" charset="0"/>
                <a:cs typeface="Tahoma" panose="020B0604030504040204" pitchFamily="34" charset="0"/>
              </a:rPr>
              <a:t>আপনার দৃষ্টিকোণকে কি</a:t>
            </a:r>
            <a:r>
              <a:rPr lang="en-US" sz="2800" b="0" dirty="0">
                <a:latin typeface="Tahoma" panose="020B0604030504040204" pitchFamily="34" charset="0"/>
                <a:ea typeface="Tahoma" panose="020B0604030504040204" pitchFamily="34" charset="0"/>
                <a:cs typeface="Tahoma" panose="020B0604030504040204" pitchFamily="34" charset="0"/>
              </a:rPr>
              <a:t>/</a:t>
            </a:r>
            <a:r>
              <a:rPr lang="as-IN" sz="2800" b="0" dirty="0">
                <a:latin typeface="Tahoma" panose="020B0604030504040204" pitchFamily="34" charset="0"/>
                <a:ea typeface="Tahoma" panose="020B0604030504040204" pitchFamily="34" charset="0"/>
                <a:cs typeface="Tahoma" panose="020B0604030504040204" pitchFamily="34" charset="0"/>
              </a:rPr>
              <a:t>কে</a:t>
            </a:r>
            <a:r>
              <a:rPr lang="bn-IN" sz="2800" b="0" dirty="0">
                <a:latin typeface="Tahoma" panose="020B0604030504040204" pitchFamily="34" charset="0"/>
                <a:ea typeface="Tahoma" panose="020B0604030504040204" pitchFamily="34" charset="0"/>
                <a:cs typeface="Tahoma" panose="020B0604030504040204" pitchFamily="34" charset="0"/>
              </a:rPr>
              <a:t> প্রভাবিত করে?</a:t>
            </a:r>
          </a:p>
        </p:txBody>
      </p:sp>
      <p:sp>
        <p:nvSpPr>
          <p:cNvPr id="3" name="Straight Connector 21">
            <a:extLst>
              <a:ext uri="{FF2B5EF4-FFF2-40B4-BE49-F238E27FC236}">
                <a16:creationId xmlns:a16="http://schemas.microsoft.com/office/drawing/2014/main" id="{1935EBB6-C0B7-4B4F-A081-5E3F662BFE3D}"/>
              </a:ext>
            </a:extLst>
          </p:cNvPr>
          <p:cNvSpPr/>
          <p:nvPr/>
        </p:nvSpPr>
        <p:spPr>
          <a:xfrm>
            <a:off x="539748" y="3418311"/>
            <a:ext cx="5016505" cy="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lgn="ct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751686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BCD88875-2633-4052-AC9C-3712ED773CB8}"/>
              </a:ext>
            </a:extLst>
          </p:cNvPr>
          <p:cNvSpPr txBox="1"/>
          <p:nvPr/>
        </p:nvSpPr>
        <p:spPr>
          <a:xfrm>
            <a:off x="539749" y="3608762"/>
            <a:ext cx="5016503" cy="778877"/>
          </a:xfrm>
          <a:prstGeom prst="rect">
            <a:avLst/>
          </a:prstGeom>
          <a:ln w="12700">
            <a:miter lim="400000"/>
          </a:ln>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pPr rtl="0"/>
            <a:r>
              <a:rPr lang="bn-IN" sz="3600" b="1">
                <a:latin typeface="Tahoma" panose="020B0604030504040204" pitchFamily="34" charset="0"/>
                <a:ea typeface="Tahoma" panose="020B0604030504040204" pitchFamily="34" charset="0"/>
                <a:cs typeface="Tahoma" panose="020B0604030504040204" pitchFamily="34" charset="0"/>
              </a:rPr>
              <a:t>সমাজ</a:t>
            </a:r>
          </a:p>
        </p:txBody>
      </p:sp>
      <p:sp>
        <p:nvSpPr>
          <p:cNvPr id="5" name="TextBox 26">
            <a:extLst>
              <a:ext uri="{FF2B5EF4-FFF2-40B4-BE49-F238E27FC236}">
                <a16:creationId xmlns:a16="http://schemas.microsoft.com/office/drawing/2014/main" id="{49609175-6B39-471B-B145-EDB727A099B5}"/>
              </a:ext>
            </a:extLst>
          </p:cNvPr>
          <p:cNvSpPr txBox="1"/>
          <p:nvPr/>
        </p:nvSpPr>
        <p:spPr>
          <a:xfrm>
            <a:off x="539748" y="2219402"/>
            <a:ext cx="5016505" cy="954103"/>
          </a:xfrm>
          <a:prstGeom prst="rect">
            <a:avLst/>
          </a:prstGeom>
          <a:noFill/>
          <a:ln w="12700" cap="flat">
            <a:noFill/>
            <a:miter lim="400000"/>
          </a:ln>
          <a:effectLst/>
          <a:extLst>
            <a:ext uri="{C572A759-6A51-4108-AA02-DFA0A04FC94B}">
              <ma14:wrappingTextBoxFlag xmlns:ma14="http://schemas.microsoft.com/office/mac/drawingml/2011/main" xmlns="" xmlns:c15="http://schemas.microsoft.com/office/drawing/2012/chart" xmlns:c="http://schemas.openxmlformats.org/drawingml/2006/chart" val="1"/>
            </a:ext>
          </a:extLst>
        </p:spPr>
        <p:txBody>
          <a:bodyPr wrap="square" lIns="45718" tIns="45718" rIns="45718" bIns="45718" numCol="1" anchor="t">
            <a:spAutoFit/>
          </a:bodyPr>
          <a:lstStyle>
            <a:lvl1pPr algn="ctr" defTabSz="914418">
              <a:defRPr sz="2600" b="1">
                <a:solidFill>
                  <a:srgbClr val="FFFFFF"/>
                </a:solidFill>
                <a:latin typeface="FreightSansLFPro"/>
                <a:ea typeface="FreightSansLFPro"/>
                <a:cs typeface="FreightSansLFPro"/>
                <a:sym typeface="FreightSansLFPro"/>
              </a:defRPr>
            </a:lvl1pPr>
          </a:lstStyle>
          <a:p>
            <a:r>
              <a:rPr lang="bn-IN" sz="2800" b="0" dirty="0">
                <a:latin typeface="Tahoma" panose="020B0604030504040204" pitchFamily="34" charset="0"/>
                <a:ea typeface="Tahoma" panose="020B0604030504040204" pitchFamily="34" charset="0"/>
                <a:cs typeface="Tahoma" panose="020B0604030504040204" pitchFamily="34" charset="0"/>
              </a:rPr>
              <a:t>আপনার দৃষ্টিকোণকে কি</a:t>
            </a:r>
            <a:r>
              <a:rPr lang="en-US" sz="2800" b="0" dirty="0">
                <a:latin typeface="Tahoma" panose="020B0604030504040204" pitchFamily="34" charset="0"/>
                <a:ea typeface="Tahoma" panose="020B0604030504040204" pitchFamily="34" charset="0"/>
                <a:cs typeface="Tahoma" panose="020B0604030504040204" pitchFamily="34" charset="0"/>
              </a:rPr>
              <a:t>/</a:t>
            </a:r>
            <a:r>
              <a:rPr lang="as-IN" sz="2800" b="0" dirty="0">
                <a:latin typeface="Tahoma" panose="020B0604030504040204" pitchFamily="34" charset="0"/>
                <a:ea typeface="Tahoma" panose="020B0604030504040204" pitchFamily="34" charset="0"/>
                <a:cs typeface="Tahoma" panose="020B0604030504040204" pitchFamily="34" charset="0"/>
              </a:rPr>
              <a:t>কে</a:t>
            </a:r>
            <a:r>
              <a:rPr lang="bn-IN" sz="2800" b="0" dirty="0">
                <a:latin typeface="Tahoma" panose="020B0604030504040204" pitchFamily="34" charset="0"/>
                <a:ea typeface="Tahoma" panose="020B0604030504040204" pitchFamily="34" charset="0"/>
                <a:cs typeface="Tahoma" panose="020B0604030504040204" pitchFamily="34" charset="0"/>
              </a:rPr>
              <a:t> প্রভাবিত করে?</a:t>
            </a:r>
          </a:p>
        </p:txBody>
      </p:sp>
      <p:sp>
        <p:nvSpPr>
          <p:cNvPr id="3" name="Straight Connector 21">
            <a:extLst>
              <a:ext uri="{FF2B5EF4-FFF2-40B4-BE49-F238E27FC236}">
                <a16:creationId xmlns:a16="http://schemas.microsoft.com/office/drawing/2014/main" id="{6FB1C969-17BD-4792-A225-27B32D0EE372}"/>
              </a:ext>
            </a:extLst>
          </p:cNvPr>
          <p:cNvSpPr/>
          <p:nvPr/>
        </p:nvSpPr>
        <p:spPr>
          <a:xfrm>
            <a:off x="539748" y="3418311"/>
            <a:ext cx="5016505" cy="1"/>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pPr algn="ctr"/>
            <a:endParaRPr>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8BF39DE2-EED4-4F0A-A9FF-5EC46B8F3B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0"/>
            <a:ext cx="6096000" cy="6870700"/>
          </a:xfrm>
          <a:prstGeom prst="rect">
            <a:avLst/>
          </a:prstGeom>
        </p:spPr>
      </p:pic>
      <p:pic>
        <p:nvPicPr>
          <p:cNvPr id="4" name="Picture 3">
            <a:extLst>
              <a:ext uri="{FF2B5EF4-FFF2-40B4-BE49-F238E27FC236}">
                <a16:creationId xmlns:a16="http://schemas.microsoft.com/office/drawing/2014/main" id="{5C45F9FE-FB15-4664-AABE-91DA81F581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3439553162"/>
      </p:ext>
    </p:extLst>
  </p:cSld>
  <p:clrMapOvr>
    <a:masterClrMapping/>
  </p:clrMapOvr>
  <p:transition spd="slow">
    <p:wipe/>
  </p:transition>
</p:sld>
</file>

<file path=ppt/theme/theme1.xml><?xml version="1.0" encoding="utf-8"?>
<a:theme xmlns:a="http://schemas.openxmlformats.org/drawingml/2006/main" name="Facebook-Old">
  <a:themeElements>
    <a:clrScheme name="Facebook-Old">
      <a:dk1>
        <a:srgbClr val="000000"/>
      </a:dk1>
      <a:lt1>
        <a:srgbClr val="FFFFFF"/>
      </a:lt1>
      <a:dk2>
        <a:srgbClr val="A7A7A7"/>
      </a:dk2>
      <a:lt2>
        <a:srgbClr val="535353"/>
      </a:lt2>
      <a:accent1>
        <a:srgbClr val="4080FF"/>
      </a:accent1>
      <a:accent2>
        <a:srgbClr val="71C8B8"/>
      </a:accent2>
      <a:accent3>
        <a:srgbClr val="8972B3"/>
      </a:accent3>
      <a:accent4>
        <a:srgbClr val="F3724D"/>
      </a:accent4>
      <a:accent5>
        <a:srgbClr val="B0387B"/>
      </a:accent5>
      <a:accent6>
        <a:srgbClr val="FCD872"/>
      </a:accent6>
      <a:hlink>
        <a:srgbClr val="0000FF"/>
      </a:hlink>
      <a:folHlink>
        <a:srgbClr val="FF00FF"/>
      </a:folHlink>
    </a:clrScheme>
    <a:fontScheme name="Facebook-Old">
      <a:majorFont>
        <a:latin typeface="Helvetica"/>
        <a:ea typeface="Helvetica"/>
        <a:cs typeface="Helvetica"/>
      </a:majorFont>
      <a:minorFont>
        <a:latin typeface="FreightSansLFPro Medium"/>
        <a:ea typeface="FreightSansLFPro Medium"/>
        <a:cs typeface="FreightSansLFPro Medium"/>
      </a:minorFont>
    </a:fontScheme>
    <a:fmtScheme name="Facebook-Ol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ello + editable Location">
  <a:themeElements>
    <a:clrScheme name="FB Community Boost">
      <a:dk1>
        <a:sysClr val="windowText" lastClr="000000"/>
      </a:dk1>
      <a:lt1>
        <a:sysClr val="window" lastClr="FFFFFF"/>
      </a:lt1>
      <a:dk2>
        <a:srgbClr val="4267B2"/>
      </a:dk2>
      <a:lt2>
        <a:srgbClr val="54C7EC"/>
      </a:lt2>
      <a:accent1>
        <a:srgbClr val="4267B2"/>
      </a:accent1>
      <a:accent2>
        <a:srgbClr val="54C7EC"/>
      </a:accent2>
      <a:accent3>
        <a:srgbClr val="595959"/>
      </a:accent3>
      <a:accent4>
        <a:srgbClr val="595959"/>
      </a:accent4>
      <a:accent5>
        <a:srgbClr val="595959"/>
      </a:accent5>
      <a:accent6>
        <a:srgbClr val="595959"/>
      </a:accent6>
      <a:hlink>
        <a:srgbClr val="4267B2"/>
      </a:hlink>
      <a:folHlink>
        <a:srgbClr val="54C7EC"/>
      </a:folHlink>
    </a:clrScheme>
    <a:fontScheme name="Arial Sty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Facebook-Old">
  <a:themeElements>
    <a:clrScheme name="Facebook-Old">
      <a:dk1>
        <a:srgbClr val="000000"/>
      </a:dk1>
      <a:lt1>
        <a:srgbClr val="FFFFFF"/>
      </a:lt1>
      <a:dk2>
        <a:srgbClr val="A7A7A7"/>
      </a:dk2>
      <a:lt2>
        <a:srgbClr val="535353"/>
      </a:lt2>
      <a:accent1>
        <a:srgbClr val="4080FF"/>
      </a:accent1>
      <a:accent2>
        <a:srgbClr val="71C8B8"/>
      </a:accent2>
      <a:accent3>
        <a:srgbClr val="8972B3"/>
      </a:accent3>
      <a:accent4>
        <a:srgbClr val="F3724D"/>
      </a:accent4>
      <a:accent5>
        <a:srgbClr val="B0387B"/>
      </a:accent5>
      <a:accent6>
        <a:srgbClr val="FCD872"/>
      </a:accent6>
      <a:hlink>
        <a:srgbClr val="0000FF"/>
      </a:hlink>
      <a:folHlink>
        <a:srgbClr val="FF00FF"/>
      </a:folHlink>
    </a:clrScheme>
    <a:fontScheme name="Facebook-Old">
      <a:majorFont>
        <a:latin typeface="Helvetica"/>
        <a:ea typeface="Helvetica"/>
        <a:cs typeface="Helvetica"/>
      </a:majorFont>
      <a:minorFont>
        <a:latin typeface="Helvetica"/>
        <a:ea typeface="Helvetica"/>
        <a:cs typeface="Helvetica"/>
      </a:minorFont>
    </a:fontScheme>
    <a:fmtScheme name="Facebook-Ol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Facebook-Old">
  <a:themeElements>
    <a:clrScheme name="Facebook-Old">
      <a:dk1>
        <a:srgbClr val="000000"/>
      </a:dk1>
      <a:lt1>
        <a:srgbClr val="FFFFFF"/>
      </a:lt1>
      <a:dk2>
        <a:srgbClr val="A7A7A7"/>
      </a:dk2>
      <a:lt2>
        <a:srgbClr val="535353"/>
      </a:lt2>
      <a:accent1>
        <a:srgbClr val="4080FF"/>
      </a:accent1>
      <a:accent2>
        <a:srgbClr val="71C8B8"/>
      </a:accent2>
      <a:accent3>
        <a:srgbClr val="8972B3"/>
      </a:accent3>
      <a:accent4>
        <a:srgbClr val="F3724D"/>
      </a:accent4>
      <a:accent5>
        <a:srgbClr val="B0387B"/>
      </a:accent5>
      <a:accent6>
        <a:srgbClr val="FCD872"/>
      </a:accent6>
      <a:hlink>
        <a:srgbClr val="0000FF"/>
      </a:hlink>
      <a:folHlink>
        <a:srgbClr val="FF00FF"/>
      </a:folHlink>
    </a:clrScheme>
    <a:fontScheme name="Facebook-Old">
      <a:majorFont>
        <a:latin typeface="Helvetica"/>
        <a:ea typeface="Helvetica"/>
        <a:cs typeface="Helvetica"/>
      </a:majorFont>
      <a:minorFont>
        <a:latin typeface="FreightSansLFPro Medium"/>
        <a:ea typeface="FreightSansLFPro Medium"/>
        <a:cs typeface="FreightSansLFPro Medium"/>
      </a:minorFont>
    </a:fontScheme>
    <a:fmtScheme name="Facebook-Ol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4B0A023C7B1141A46EB269D6F0B0F1" ma:contentTypeVersion="12" ma:contentTypeDescription="Create a new document." ma:contentTypeScope="" ma:versionID="e290a7c51ce79e8dc0cfe30da386e1d5">
  <xsd:schema xmlns:xsd="http://www.w3.org/2001/XMLSchema" xmlns:xs="http://www.w3.org/2001/XMLSchema" xmlns:p="http://schemas.microsoft.com/office/2006/metadata/properties" xmlns:ns2="d7b70400-f6fd-4fbb-8eaf-d85b21eb6efd" xmlns:ns3="8a3ccd12-32e7-493a-b803-f8c547b62ffa" targetNamespace="http://schemas.microsoft.com/office/2006/metadata/properties" ma:root="true" ma:fieldsID="6eb954f47c93b99bd14fa85a03e16b7b" ns2:_="" ns3:_="">
    <xsd:import namespace="d7b70400-f6fd-4fbb-8eaf-d85b21eb6efd"/>
    <xsd:import namespace="8a3ccd12-32e7-493a-b803-f8c547b62ff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b70400-f6fd-4fbb-8eaf-d85b21eb6ef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a3ccd12-32e7-493a-b803-f8c547b62ffa"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59D5CF-03ED-4F83-8680-482E313A373E}">
  <ds:schemaRefs>
    <ds:schemaRef ds:uri="http://schemas.microsoft.com/sharepoint/v3/contenttype/forms"/>
  </ds:schemaRefs>
</ds:datastoreItem>
</file>

<file path=customXml/itemProps2.xml><?xml version="1.0" encoding="utf-8"?>
<ds:datastoreItem xmlns:ds="http://schemas.openxmlformats.org/officeDocument/2006/customXml" ds:itemID="{8857C8C0-2FFC-4739-BCED-7CED3248A74D}">
  <ds:schemaRefs>
    <ds:schemaRef ds:uri="8a3ccd12-32e7-493a-b803-f8c547b62ffa"/>
    <ds:schemaRef ds:uri="http://purl.org/dc/dcmitype/"/>
    <ds:schemaRef ds:uri="http://schemas.microsoft.com/office/2006/documentManagement/types"/>
    <ds:schemaRef ds:uri="http://www.w3.org/XML/1998/namespace"/>
    <ds:schemaRef ds:uri="http://schemas.openxmlformats.org/package/2006/metadata/core-properties"/>
    <ds:schemaRef ds:uri="http://purl.org/dc/terms/"/>
    <ds:schemaRef ds:uri="http://schemas.microsoft.com/office/2006/metadata/properties"/>
    <ds:schemaRef ds:uri="http://purl.org/dc/elements/1.1/"/>
    <ds:schemaRef ds:uri="http://schemas.microsoft.com/office/infopath/2007/PartnerControls"/>
    <ds:schemaRef ds:uri="d7b70400-f6fd-4fbb-8eaf-d85b21eb6efd"/>
  </ds:schemaRefs>
</ds:datastoreItem>
</file>

<file path=customXml/itemProps3.xml><?xml version="1.0" encoding="utf-8"?>
<ds:datastoreItem xmlns:ds="http://schemas.openxmlformats.org/officeDocument/2006/customXml" ds:itemID="{78F0CB2D-7D89-44B5-969B-E64178CF358B}">
  <ds:schemaRefs>
    <ds:schemaRef ds:uri="8a3ccd12-32e7-493a-b803-f8c547b62ffa"/>
    <ds:schemaRef ds:uri="d7b70400-f6fd-4fbb-8eaf-d85b21eb6e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327</TotalTime>
  <Words>3893</Words>
  <Application>Microsoft Office PowerPoint</Application>
  <PresentationFormat>Widescreen</PresentationFormat>
  <Paragraphs>456</Paragraphs>
  <Slides>44</Slides>
  <Notes>44</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44</vt:i4>
      </vt:variant>
    </vt:vector>
  </HeadingPairs>
  <TitlesOfParts>
    <vt:vector size="55" baseType="lpstr">
      <vt:lpstr>Arial</vt:lpstr>
      <vt:lpstr>Arial,Sans-Serif</vt:lpstr>
      <vt:lpstr>Calibri Light</vt:lpstr>
      <vt:lpstr>FreightSansLFPro</vt:lpstr>
      <vt:lpstr>FreightSansLFPro Medium</vt:lpstr>
      <vt:lpstr>Helvetica</vt:lpstr>
      <vt:lpstr>Helvetica Neue</vt:lpstr>
      <vt:lpstr>Tahoma</vt:lpstr>
      <vt:lpstr>Facebook-Old</vt:lpstr>
      <vt:lpstr>Hello + editable Location</vt:lpstr>
      <vt:lpstr>3_Facebook-Old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Garima Sharma</dc:creator>
  <cp:lastModifiedBy>Dell</cp:lastModifiedBy>
  <cp:revision>112</cp:revision>
  <dcterms:modified xsi:type="dcterms:W3CDTF">2020-11-25T11:16:23Z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0x010100824B0A023C7B1141A46EB269D6F0B0F1</vt:lpwstr>
  </property>
</Properties>
</file>