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19"/>
  </p:notesMasterIdLst>
  <p:sldIdLst>
    <p:sldId id="503" r:id="rId5"/>
    <p:sldId id="515" r:id="rId6"/>
    <p:sldId id="504" r:id="rId7"/>
    <p:sldId id="505" r:id="rId8"/>
    <p:sldId id="506" r:id="rId9"/>
    <p:sldId id="507" r:id="rId10"/>
    <p:sldId id="508" r:id="rId11"/>
    <p:sldId id="509" r:id="rId12"/>
    <p:sldId id="510" r:id="rId13"/>
    <p:sldId id="512" r:id="rId14"/>
    <p:sldId id="511" r:id="rId15"/>
    <p:sldId id="513" r:id="rId16"/>
    <p:sldId id="516" r:id="rId17"/>
    <p:sldId id="514"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FreightSansLFPro"/>
      </a:defRPr>
    </a:lvl1pPr>
    <a:lvl2pPr marL="0" marR="0" indent="0" algn="l" defTabSz="1219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FreightSansLFPro"/>
      </a:defRPr>
    </a:lvl2pPr>
    <a:lvl3pPr marL="0" marR="0" indent="0" algn="l" defTabSz="1219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FreightSansLFPro"/>
      </a:defRPr>
    </a:lvl3pPr>
    <a:lvl4pPr marL="0" marR="0" indent="0" algn="l" defTabSz="1219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FreightSansLFPro"/>
      </a:defRPr>
    </a:lvl4pPr>
    <a:lvl5pPr marL="0" marR="0" indent="0" algn="l" defTabSz="1219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FreightSansLFPro"/>
      </a:defRPr>
    </a:lvl5pPr>
    <a:lvl6pPr marL="0" marR="0" indent="0" algn="l" defTabSz="1219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FreightSansLFPro"/>
      </a:defRPr>
    </a:lvl6pPr>
    <a:lvl7pPr marL="0" marR="0" indent="0" algn="l" defTabSz="1219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FreightSansLFPro"/>
      </a:defRPr>
    </a:lvl7pPr>
    <a:lvl8pPr marL="0" marR="0" indent="0" algn="l" defTabSz="1219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FreightSansLFPro"/>
      </a:defRPr>
    </a:lvl8pPr>
    <a:lvl9pPr marL="0" marR="0" indent="0" algn="l" defTabSz="1219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FreightSansLFPro"/>
      </a:defRPr>
    </a:lvl9pPr>
  </p:defaultTextStyle>
  <p:extLst>
    <p:ext uri="{EFAFB233-063F-42B5-8137-9DF3F51BA10A}">
      <p15:sldGuideLst xmlns:p15="http://schemas.microsoft.com/office/powerpoint/2012/main">
        <p15:guide id="1" orient="horz" pos="2160" userDrawn="1">
          <p15:clr>
            <a:srgbClr val="A4A3A4"/>
          </p15:clr>
        </p15:guide>
        <p15:guide id="4" orient="horz" pos="4110" userDrawn="1">
          <p15:clr>
            <a:srgbClr val="F26B43"/>
          </p15:clr>
        </p15:guide>
        <p15:guide id="5"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pur Yadav" initials="NY" lastIdx="2" clrIdx="0">
    <p:extLst>
      <p:ext uri="{19B8F6BF-5375-455C-9EA6-DF929625EA0E}">
        <p15:presenceInfo xmlns:p15="http://schemas.microsoft.com/office/powerpoint/2012/main" userId="S::nupur@scatter.co.in::810b74c7-519e-4970-ae1e-23ec654d2d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7B3"/>
    <a:srgbClr val="000000"/>
    <a:srgbClr val="EDEDED"/>
    <a:srgbClr val="4080FF"/>
    <a:srgbClr val="D8E0F1"/>
    <a:srgbClr val="54C6EC"/>
    <a:srgbClr val="5E6673"/>
    <a:srgbClr val="74C8B8"/>
    <a:srgbClr val="005A90"/>
    <a:srgbClr val="F0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632AA-88BC-E136-4347-706DB88DBC10}" v="144" dt="2020-07-28T04:40:43.827"/>
    <p1510:client id="{6CA9A156-D5CB-4CB5-8589-D337BDA72841}" v="13" dt="2020-07-20T12:48:07.889"/>
    <p1510:client id="{C9508DB4-863B-176F-516F-AFA8D06DB0CD}" v="36" dt="2020-07-27T06:34:22.41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09" autoAdjust="0"/>
    <p:restoredTop sz="80479" autoAdjust="0"/>
  </p:normalViewPr>
  <p:slideViewPr>
    <p:cSldViewPr snapToGrid="0">
      <p:cViewPr varScale="1">
        <p:scale>
          <a:sx n="58" d="100"/>
          <a:sy n="58" d="100"/>
        </p:scale>
        <p:origin x="882" y="72"/>
      </p:cViewPr>
      <p:guideLst>
        <p:guide orient="horz" pos="2160"/>
        <p:guide orient="horz" pos="4110"/>
        <p:guide pos="3840"/>
      </p:guideLst>
    </p:cSldViewPr>
  </p:slideViewPr>
  <p:notesTextViewPr>
    <p:cViewPr>
      <p:scale>
        <a:sx n="1" d="1"/>
        <a:sy n="1" d="1"/>
      </p:scale>
      <p:origin x="0" y="-186"/>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rinidhi Nagarajan" userId="S::srinidhi@scatter.co.in::f2919d13-ed52-4978-b294-b247dc03b621" providerId="AD" clId="Web-{C9508DB4-863B-176F-516F-AFA8D06DB0CD}"/>
    <pc:docChg chg="modSld">
      <pc:chgData name="Srinidhi Nagarajan" userId="S::srinidhi@scatter.co.in::f2919d13-ed52-4978-b294-b247dc03b621" providerId="AD" clId="Web-{C9508DB4-863B-176F-516F-AFA8D06DB0CD}" dt="2020-07-27T06:36:26.512" v="227"/>
      <pc:docMkLst>
        <pc:docMk/>
      </pc:docMkLst>
      <pc:sldChg chg="modNotes">
        <pc:chgData name="Srinidhi Nagarajan" userId="S::srinidhi@scatter.co.in::f2919d13-ed52-4978-b294-b247dc03b621" providerId="AD" clId="Web-{C9508DB4-863B-176F-516F-AFA8D06DB0CD}" dt="2020-07-27T06:04:06.336" v="33"/>
        <pc:sldMkLst>
          <pc:docMk/>
          <pc:sldMk cId="3130898688" sldId="504"/>
        </pc:sldMkLst>
      </pc:sldChg>
      <pc:sldChg chg="modNotes">
        <pc:chgData name="Srinidhi Nagarajan" userId="S::srinidhi@scatter.co.in::f2919d13-ed52-4978-b294-b247dc03b621" providerId="AD" clId="Web-{C9508DB4-863B-176F-516F-AFA8D06DB0CD}" dt="2020-07-27T06:07:22.150" v="71"/>
        <pc:sldMkLst>
          <pc:docMk/>
          <pc:sldMk cId="1461057020" sldId="505"/>
        </pc:sldMkLst>
      </pc:sldChg>
      <pc:sldChg chg="modNotes">
        <pc:chgData name="Srinidhi Nagarajan" userId="S::srinidhi@scatter.co.in::f2919d13-ed52-4978-b294-b247dc03b621" providerId="AD" clId="Web-{C9508DB4-863B-176F-516F-AFA8D06DB0CD}" dt="2020-07-27T06:09:02.791" v="107"/>
        <pc:sldMkLst>
          <pc:docMk/>
          <pc:sldMk cId="2576106994" sldId="506"/>
        </pc:sldMkLst>
      </pc:sldChg>
      <pc:sldChg chg="modSp modNotes">
        <pc:chgData name="Srinidhi Nagarajan" userId="S::srinidhi@scatter.co.in::f2919d13-ed52-4978-b294-b247dc03b621" providerId="AD" clId="Web-{C9508DB4-863B-176F-516F-AFA8D06DB0CD}" dt="2020-07-27T06:10:49.917" v="123"/>
        <pc:sldMkLst>
          <pc:docMk/>
          <pc:sldMk cId="3186993888" sldId="507"/>
        </pc:sldMkLst>
        <pc:spChg chg="mod">
          <ac:chgData name="Srinidhi Nagarajan" userId="S::srinidhi@scatter.co.in::f2919d13-ed52-4978-b294-b247dc03b621" providerId="AD" clId="Web-{C9508DB4-863B-176F-516F-AFA8D06DB0CD}" dt="2020-07-27T06:09:50.948" v="120" actId="14100"/>
          <ac:spMkLst>
            <pc:docMk/>
            <pc:sldMk cId="3186993888" sldId="507"/>
            <ac:spMk id="4" creationId="{7E662B7D-AE7C-4640-A0A2-25E4ACCB36C4}"/>
          </ac:spMkLst>
        </pc:spChg>
      </pc:sldChg>
      <pc:sldChg chg="modNotes">
        <pc:chgData name="Srinidhi Nagarajan" userId="S::srinidhi@scatter.co.in::f2919d13-ed52-4978-b294-b247dc03b621" providerId="AD" clId="Web-{C9508DB4-863B-176F-516F-AFA8D06DB0CD}" dt="2020-07-27T06:29:33.742" v="125"/>
        <pc:sldMkLst>
          <pc:docMk/>
          <pc:sldMk cId="2922100574" sldId="508"/>
        </pc:sldMkLst>
      </pc:sldChg>
      <pc:sldChg chg="modNotes">
        <pc:chgData name="Srinidhi Nagarajan" userId="S::srinidhi@scatter.co.in::f2919d13-ed52-4978-b294-b247dc03b621" providerId="AD" clId="Web-{C9508DB4-863B-176F-516F-AFA8D06DB0CD}" dt="2020-07-27T06:29:33.789" v="126"/>
        <pc:sldMkLst>
          <pc:docMk/>
          <pc:sldMk cId="1879086089" sldId="509"/>
        </pc:sldMkLst>
      </pc:sldChg>
      <pc:sldChg chg="modSp modNotes">
        <pc:chgData name="Srinidhi Nagarajan" userId="S::srinidhi@scatter.co.in::f2919d13-ed52-4978-b294-b247dc03b621" providerId="AD" clId="Web-{C9508DB4-863B-176F-516F-AFA8D06DB0CD}" dt="2020-07-27T06:31:42.275" v="175"/>
        <pc:sldMkLst>
          <pc:docMk/>
          <pc:sldMk cId="1375144518" sldId="510"/>
        </pc:sldMkLst>
        <pc:spChg chg="mod">
          <ac:chgData name="Srinidhi Nagarajan" userId="S::srinidhi@scatter.co.in::f2919d13-ed52-4978-b294-b247dc03b621" providerId="AD" clId="Web-{C9508DB4-863B-176F-516F-AFA8D06DB0CD}" dt="2020-07-27T06:29:43.070" v="132" actId="20577"/>
          <ac:spMkLst>
            <pc:docMk/>
            <pc:sldMk cId="1375144518" sldId="510"/>
            <ac:spMk id="2" creationId="{6B032A1F-CCBF-4395-9EF0-A81E8B292C3D}"/>
          </ac:spMkLst>
        </pc:spChg>
      </pc:sldChg>
      <pc:sldChg chg="modNotes">
        <pc:chgData name="Srinidhi Nagarajan" userId="S::srinidhi@scatter.co.in::f2919d13-ed52-4978-b294-b247dc03b621" providerId="AD" clId="Web-{C9508DB4-863B-176F-516F-AFA8D06DB0CD}" dt="2020-07-27T06:33:26.322" v="193"/>
        <pc:sldMkLst>
          <pc:docMk/>
          <pc:sldMk cId="2904269443" sldId="511"/>
        </pc:sldMkLst>
      </pc:sldChg>
      <pc:sldChg chg="modNotes">
        <pc:chgData name="Srinidhi Nagarajan" userId="S::srinidhi@scatter.co.in::f2919d13-ed52-4978-b294-b247dc03b621" providerId="AD" clId="Web-{C9508DB4-863B-176F-516F-AFA8D06DB0CD}" dt="2020-07-27T06:32:51.838" v="182"/>
        <pc:sldMkLst>
          <pc:docMk/>
          <pc:sldMk cId="3133361146" sldId="512"/>
        </pc:sldMkLst>
      </pc:sldChg>
      <pc:sldChg chg="modSp modNotes">
        <pc:chgData name="Srinidhi Nagarajan" userId="S::srinidhi@scatter.co.in::f2919d13-ed52-4978-b294-b247dc03b621" providerId="AD" clId="Web-{C9508DB4-863B-176F-516F-AFA8D06DB0CD}" dt="2020-07-27T06:36:26.512" v="227"/>
        <pc:sldMkLst>
          <pc:docMk/>
          <pc:sldMk cId="1956147886" sldId="513"/>
        </pc:sldMkLst>
        <pc:spChg chg="mod">
          <ac:chgData name="Srinidhi Nagarajan" userId="S::srinidhi@scatter.co.in::f2919d13-ed52-4978-b294-b247dc03b621" providerId="AD" clId="Web-{C9508DB4-863B-176F-516F-AFA8D06DB0CD}" dt="2020-07-27T06:34:15.292" v="199" actId="20577"/>
          <ac:spMkLst>
            <pc:docMk/>
            <pc:sldMk cId="1956147886" sldId="513"/>
            <ac:spMk id="17" creationId="{F301CEAE-C6DF-4255-83A9-A88C27E45A7F}"/>
          </ac:spMkLst>
        </pc:spChg>
        <pc:spChg chg="mod">
          <ac:chgData name="Srinidhi Nagarajan" userId="S::srinidhi@scatter.co.in::f2919d13-ed52-4978-b294-b247dc03b621" providerId="AD" clId="Web-{C9508DB4-863B-176F-516F-AFA8D06DB0CD}" dt="2020-07-27T06:34:09.651" v="196" actId="20577"/>
          <ac:spMkLst>
            <pc:docMk/>
            <pc:sldMk cId="1956147886" sldId="513"/>
            <ac:spMk id="18" creationId="{66917876-A9EF-4816-92E0-707414F54D7A}"/>
          </ac:spMkLst>
        </pc:spChg>
        <pc:spChg chg="mod">
          <ac:chgData name="Srinidhi Nagarajan" userId="S::srinidhi@scatter.co.in::f2919d13-ed52-4978-b294-b247dc03b621" providerId="AD" clId="Web-{C9508DB4-863B-176F-516F-AFA8D06DB0CD}" dt="2020-07-27T06:34:21.542" v="204" actId="20577"/>
          <ac:spMkLst>
            <pc:docMk/>
            <pc:sldMk cId="1956147886" sldId="513"/>
            <ac:spMk id="21" creationId="{928DCC2C-A77F-49C8-BB3B-A40A7D266C16}"/>
          </ac:spMkLst>
        </pc:spChg>
      </pc:sldChg>
    </pc:docChg>
  </pc:docChgLst>
  <pc:docChgLst>
    <pc:chgData name="Sanchea D'Souza" userId="S::sanchea@scatter.co.in::6b457118-ad5b-40f6-8e91-c6d7b9e9e225" providerId="AD" clId="Web-{5FB632AA-88BC-E136-4347-706DB88DBC10}"/>
    <pc:docChg chg="addSld modSld sldOrd">
      <pc:chgData name="Sanchea D'Souza" userId="S::sanchea@scatter.co.in::6b457118-ad5b-40f6-8e91-c6d7b9e9e225" providerId="AD" clId="Web-{5FB632AA-88BC-E136-4347-706DB88DBC10}" dt="2020-07-28T06:13:04.171" v="412"/>
      <pc:docMkLst>
        <pc:docMk/>
      </pc:docMkLst>
      <pc:sldChg chg="modNotes">
        <pc:chgData name="Sanchea D'Souza" userId="S::sanchea@scatter.co.in::6b457118-ad5b-40f6-8e91-c6d7b9e9e225" providerId="AD" clId="Web-{5FB632AA-88BC-E136-4347-706DB88DBC10}" dt="2020-07-28T06:12:49.983" v="404"/>
        <pc:sldMkLst>
          <pc:docMk/>
          <pc:sldMk cId="2263318735" sldId="503"/>
        </pc:sldMkLst>
      </pc:sldChg>
      <pc:sldChg chg="add ord replId modNotes">
        <pc:chgData name="Sanchea D'Souza" userId="S::sanchea@scatter.co.in::6b457118-ad5b-40f6-8e91-c6d7b9e9e225" providerId="AD" clId="Web-{5FB632AA-88BC-E136-4347-706DB88DBC10}" dt="2020-07-28T06:13:04.171" v="412"/>
        <pc:sldMkLst>
          <pc:docMk/>
          <pc:sldMk cId="1348842205" sldId="515"/>
        </pc:sldMkLst>
      </pc:sldChg>
    </pc:docChg>
  </pc:docChgLst>
  <pc:docChgLst>
    <pc:chgData name="Sanchea D'Souza" userId="S::sanchea@scatter.co.in::6b457118-ad5b-40f6-8e91-c6d7b9e9e225" providerId="AD" clId="Web-{B0231EBF-76E8-786F-A9E5-613841F2E70F}"/>
    <pc:docChg chg="modSld">
      <pc:chgData name="Sanchea D'Souza" userId="S::sanchea@scatter.co.in::6b457118-ad5b-40f6-8e91-c6d7b9e9e225" providerId="AD" clId="Web-{B0231EBF-76E8-786F-A9E5-613841F2E70F}" dt="2020-07-27T15:37:44.351" v="229"/>
      <pc:docMkLst>
        <pc:docMk/>
      </pc:docMkLst>
      <pc:sldChg chg="modNotes">
        <pc:chgData name="Sanchea D'Souza" userId="S::sanchea@scatter.co.in::6b457118-ad5b-40f6-8e91-c6d7b9e9e225" providerId="AD" clId="Web-{B0231EBF-76E8-786F-A9E5-613841F2E70F}" dt="2020-07-27T15:37:44.351" v="229"/>
        <pc:sldMkLst>
          <pc:docMk/>
          <pc:sldMk cId="1565626839" sldId="498"/>
        </pc:sldMkLst>
      </pc:sldChg>
      <pc:sldChg chg="modNotes">
        <pc:chgData name="Sanchea D'Souza" userId="S::sanchea@scatter.co.in::6b457118-ad5b-40f6-8e91-c6d7b9e9e225" providerId="AD" clId="Web-{B0231EBF-76E8-786F-A9E5-613841F2E70F}" dt="2020-07-27T12:54:52.272" v="41"/>
        <pc:sldMkLst>
          <pc:docMk/>
          <pc:sldMk cId="2263318735" sldId="503"/>
        </pc:sldMkLst>
      </pc:sldChg>
      <pc:sldChg chg="modNotes">
        <pc:chgData name="Sanchea D'Souza" userId="S::sanchea@scatter.co.in::6b457118-ad5b-40f6-8e91-c6d7b9e9e225" providerId="AD" clId="Web-{B0231EBF-76E8-786F-A9E5-613841F2E70F}" dt="2020-07-27T11:12:30.484" v="7"/>
        <pc:sldMkLst>
          <pc:docMk/>
          <pc:sldMk cId="3130898688" sldId="504"/>
        </pc:sldMkLst>
      </pc:sldChg>
      <pc:sldChg chg="modNotes">
        <pc:chgData name="Sanchea D'Souza" userId="S::sanchea@scatter.co.in::6b457118-ad5b-40f6-8e91-c6d7b9e9e225" providerId="AD" clId="Web-{B0231EBF-76E8-786F-A9E5-613841F2E70F}" dt="2020-07-27T12:56:43.914" v="64"/>
        <pc:sldMkLst>
          <pc:docMk/>
          <pc:sldMk cId="1461057020" sldId="505"/>
        </pc:sldMkLst>
      </pc:sldChg>
      <pc:sldChg chg="modNotes">
        <pc:chgData name="Sanchea D'Souza" userId="S::sanchea@scatter.co.in::6b457118-ad5b-40f6-8e91-c6d7b9e9e225" providerId="AD" clId="Web-{B0231EBF-76E8-786F-A9E5-613841F2E70F}" dt="2020-07-27T12:57:38.227" v="86"/>
        <pc:sldMkLst>
          <pc:docMk/>
          <pc:sldMk cId="2576106994" sldId="506"/>
        </pc:sldMkLst>
      </pc:sldChg>
      <pc:sldChg chg="modNotes">
        <pc:chgData name="Sanchea D'Souza" userId="S::sanchea@scatter.co.in::6b457118-ad5b-40f6-8e91-c6d7b9e9e225" providerId="AD" clId="Web-{B0231EBF-76E8-786F-A9E5-613841F2E70F}" dt="2020-07-27T12:57:58.039" v="99"/>
        <pc:sldMkLst>
          <pc:docMk/>
          <pc:sldMk cId="3186993888" sldId="507"/>
        </pc:sldMkLst>
      </pc:sldChg>
      <pc:sldChg chg="modNotes">
        <pc:chgData name="Sanchea D'Souza" userId="S::sanchea@scatter.co.in::6b457118-ad5b-40f6-8e91-c6d7b9e9e225" providerId="AD" clId="Web-{B0231EBF-76E8-786F-A9E5-613841F2E70F}" dt="2020-07-27T14:56:35.062" v="108"/>
        <pc:sldMkLst>
          <pc:docMk/>
          <pc:sldMk cId="2922100574" sldId="508"/>
        </pc:sldMkLst>
      </pc:sldChg>
      <pc:sldChg chg="modNotes">
        <pc:chgData name="Sanchea D'Souza" userId="S::sanchea@scatter.co.in::6b457118-ad5b-40f6-8e91-c6d7b9e9e225" providerId="AD" clId="Web-{B0231EBF-76E8-786F-A9E5-613841F2E70F}" dt="2020-07-27T14:59:53.091" v="113"/>
        <pc:sldMkLst>
          <pc:docMk/>
          <pc:sldMk cId="1879086089" sldId="509"/>
        </pc:sldMkLst>
      </pc:sldChg>
      <pc:sldChg chg="modNotes">
        <pc:chgData name="Sanchea D'Souza" userId="S::sanchea@scatter.co.in::6b457118-ad5b-40f6-8e91-c6d7b9e9e225" providerId="AD" clId="Web-{B0231EBF-76E8-786F-A9E5-613841F2E70F}" dt="2020-07-27T15:16:57.456" v="157"/>
        <pc:sldMkLst>
          <pc:docMk/>
          <pc:sldMk cId="1375144518" sldId="510"/>
        </pc:sldMkLst>
      </pc:sldChg>
      <pc:sldChg chg="modNotes">
        <pc:chgData name="Sanchea D'Souza" userId="S::sanchea@scatter.co.in::6b457118-ad5b-40f6-8e91-c6d7b9e9e225" providerId="AD" clId="Web-{B0231EBF-76E8-786F-A9E5-613841F2E70F}" dt="2020-07-27T15:35:16.263" v="164"/>
        <pc:sldMkLst>
          <pc:docMk/>
          <pc:sldMk cId="1956147886" sldId="513"/>
        </pc:sldMkLst>
      </pc:sldChg>
    </pc:docChg>
  </pc:docChgLst>
  <pc:docChgLst>
    <pc:chgData name="Swapnil Adsul" userId="23c231c3-8daf-461b-a017-fa22e81edbbf" providerId="ADAL" clId="{6CA9A156-D5CB-4CB5-8589-D337BDA72841}"/>
    <pc:docChg chg="undo custSel addSld delSld modSld">
      <pc:chgData name="Swapnil Adsul" userId="23c231c3-8daf-461b-a017-fa22e81edbbf" providerId="ADAL" clId="{6CA9A156-D5CB-4CB5-8589-D337BDA72841}" dt="2020-07-20T12:48:07.888" v="26"/>
      <pc:docMkLst>
        <pc:docMk/>
      </pc:docMkLst>
      <pc:sldChg chg="addSp delSp modSp mod">
        <pc:chgData name="Swapnil Adsul" userId="23c231c3-8daf-461b-a017-fa22e81edbbf" providerId="ADAL" clId="{6CA9A156-D5CB-4CB5-8589-D337BDA72841}" dt="2020-07-20T12:48:06.729" v="25" actId="478"/>
        <pc:sldMkLst>
          <pc:docMk/>
          <pc:sldMk cId="1565626839" sldId="498"/>
        </pc:sldMkLst>
        <pc:spChg chg="del">
          <ac:chgData name="Swapnil Adsul" userId="23c231c3-8daf-461b-a017-fa22e81edbbf" providerId="ADAL" clId="{6CA9A156-D5CB-4CB5-8589-D337BDA72841}" dt="2020-07-20T12:44:42.289" v="1" actId="478"/>
          <ac:spMkLst>
            <pc:docMk/>
            <pc:sldMk cId="1565626839" sldId="498"/>
            <ac:spMk id="2" creationId="{DB1DE53D-6688-4A19-A84A-84D4826EED20}"/>
          </ac:spMkLst>
        </pc:spChg>
        <pc:spChg chg="add del mod">
          <ac:chgData name="Swapnil Adsul" userId="23c231c3-8daf-461b-a017-fa22e81edbbf" providerId="ADAL" clId="{6CA9A156-D5CB-4CB5-8589-D337BDA72841}" dt="2020-07-20T12:48:06.729" v="25" actId="478"/>
          <ac:spMkLst>
            <pc:docMk/>
            <pc:sldMk cId="1565626839" sldId="498"/>
            <ac:spMk id="3" creationId="{EF29D8A9-5433-426C-B511-6297E1ECF75D}"/>
          </ac:spMkLst>
        </pc:spChg>
        <pc:spChg chg="add del mod">
          <ac:chgData name="Swapnil Adsul" userId="23c231c3-8daf-461b-a017-fa22e81edbbf" providerId="ADAL" clId="{6CA9A156-D5CB-4CB5-8589-D337BDA72841}" dt="2020-07-20T12:48:06.729" v="25" actId="478"/>
          <ac:spMkLst>
            <pc:docMk/>
            <pc:sldMk cId="1565626839" sldId="498"/>
            <ac:spMk id="4" creationId="{3DDFEBDD-63CE-4B18-9EA2-2069D5A8FBEA}"/>
          </ac:spMkLst>
        </pc:spChg>
        <pc:spChg chg="add del mod">
          <ac:chgData name="Swapnil Adsul" userId="23c231c3-8daf-461b-a017-fa22e81edbbf" providerId="ADAL" clId="{6CA9A156-D5CB-4CB5-8589-D337BDA72841}" dt="2020-07-20T12:48:06.729" v="25" actId="478"/>
          <ac:spMkLst>
            <pc:docMk/>
            <pc:sldMk cId="1565626839" sldId="498"/>
            <ac:spMk id="5" creationId="{00858A82-43D9-43B1-B9F2-D1DBDDF99E8E}"/>
          </ac:spMkLst>
        </pc:spChg>
        <pc:spChg chg="add del mod">
          <ac:chgData name="Swapnil Adsul" userId="23c231c3-8daf-461b-a017-fa22e81edbbf" providerId="ADAL" clId="{6CA9A156-D5CB-4CB5-8589-D337BDA72841}" dt="2020-07-20T12:48:06.729" v="25" actId="478"/>
          <ac:spMkLst>
            <pc:docMk/>
            <pc:sldMk cId="1565626839" sldId="498"/>
            <ac:spMk id="6" creationId="{3714C437-A895-4DE2-B3F2-B477BA43E091}"/>
          </ac:spMkLst>
        </pc:spChg>
        <pc:spChg chg="add del mod">
          <ac:chgData name="Swapnil Adsul" userId="23c231c3-8daf-461b-a017-fa22e81edbbf" providerId="ADAL" clId="{6CA9A156-D5CB-4CB5-8589-D337BDA72841}" dt="2020-07-20T12:48:06.729" v="25" actId="478"/>
          <ac:spMkLst>
            <pc:docMk/>
            <pc:sldMk cId="1565626839" sldId="498"/>
            <ac:spMk id="7" creationId="{7EB20243-8227-4FB1-9173-EB8C4AC30BF2}"/>
          </ac:spMkLst>
        </pc:spChg>
        <pc:spChg chg="add del mod">
          <ac:chgData name="Swapnil Adsul" userId="23c231c3-8daf-461b-a017-fa22e81edbbf" providerId="ADAL" clId="{6CA9A156-D5CB-4CB5-8589-D337BDA72841}" dt="2020-07-20T12:48:06.729" v="25" actId="478"/>
          <ac:spMkLst>
            <pc:docMk/>
            <pc:sldMk cId="1565626839" sldId="498"/>
            <ac:spMk id="8" creationId="{96701C5E-BA1A-4628-964D-DDDD3C578A26}"/>
          </ac:spMkLst>
        </pc:spChg>
        <pc:spChg chg="add del mod">
          <ac:chgData name="Swapnil Adsul" userId="23c231c3-8daf-461b-a017-fa22e81edbbf" providerId="ADAL" clId="{6CA9A156-D5CB-4CB5-8589-D337BDA72841}" dt="2020-07-20T12:48:06.729" v="25" actId="478"/>
          <ac:spMkLst>
            <pc:docMk/>
            <pc:sldMk cId="1565626839" sldId="498"/>
            <ac:spMk id="9" creationId="{E823A768-24B6-4AA5-9827-E7AC7836E182}"/>
          </ac:spMkLst>
        </pc:spChg>
        <pc:spChg chg="add del mod">
          <ac:chgData name="Swapnil Adsul" userId="23c231c3-8daf-461b-a017-fa22e81edbbf" providerId="ADAL" clId="{6CA9A156-D5CB-4CB5-8589-D337BDA72841}" dt="2020-07-20T12:48:06.729" v="25" actId="478"/>
          <ac:spMkLst>
            <pc:docMk/>
            <pc:sldMk cId="1565626839" sldId="498"/>
            <ac:spMk id="10" creationId="{D2F98842-CFD5-4E16-B820-842647D7469D}"/>
          </ac:spMkLst>
        </pc:spChg>
        <pc:spChg chg="add del mod">
          <ac:chgData name="Swapnil Adsul" userId="23c231c3-8daf-461b-a017-fa22e81edbbf" providerId="ADAL" clId="{6CA9A156-D5CB-4CB5-8589-D337BDA72841}" dt="2020-07-20T12:48:06.729" v="25" actId="478"/>
          <ac:spMkLst>
            <pc:docMk/>
            <pc:sldMk cId="1565626839" sldId="498"/>
            <ac:spMk id="11" creationId="{FC2075AD-01E1-491D-A5EC-6F7A89C81F1B}"/>
          </ac:spMkLst>
        </pc:spChg>
        <pc:spChg chg="add del mod">
          <ac:chgData name="Swapnil Adsul" userId="23c231c3-8daf-461b-a017-fa22e81edbbf" providerId="ADAL" clId="{6CA9A156-D5CB-4CB5-8589-D337BDA72841}" dt="2020-07-20T12:48:06.729" v="25" actId="478"/>
          <ac:spMkLst>
            <pc:docMk/>
            <pc:sldMk cId="1565626839" sldId="498"/>
            <ac:spMk id="12" creationId="{7A0B8CD1-713C-483E-B275-942F87856047}"/>
          </ac:spMkLst>
        </pc:spChg>
        <pc:spChg chg="add del mod">
          <ac:chgData name="Swapnil Adsul" userId="23c231c3-8daf-461b-a017-fa22e81edbbf" providerId="ADAL" clId="{6CA9A156-D5CB-4CB5-8589-D337BDA72841}" dt="2020-07-20T12:48:06.729" v="25" actId="478"/>
          <ac:spMkLst>
            <pc:docMk/>
            <pc:sldMk cId="1565626839" sldId="498"/>
            <ac:spMk id="13" creationId="{3CC30A62-49A4-4BB4-9605-2C5B8DEEACE4}"/>
          </ac:spMkLst>
        </pc:spChg>
        <pc:spChg chg="add del mod">
          <ac:chgData name="Swapnil Adsul" userId="23c231c3-8daf-461b-a017-fa22e81edbbf" providerId="ADAL" clId="{6CA9A156-D5CB-4CB5-8589-D337BDA72841}" dt="2020-07-20T12:48:06.729" v="25" actId="478"/>
          <ac:spMkLst>
            <pc:docMk/>
            <pc:sldMk cId="1565626839" sldId="498"/>
            <ac:spMk id="14" creationId="{899CCEDC-4963-4446-AF02-5A9BEED805BC}"/>
          </ac:spMkLst>
        </pc:spChg>
        <pc:spChg chg="add del mod">
          <ac:chgData name="Swapnil Adsul" userId="23c231c3-8daf-461b-a017-fa22e81edbbf" providerId="ADAL" clId="{6CA9A156-D5CB-4CB5-8589-D337BDA72841}" dt="2020-07-20T12:48:06.729" v="25" actId="478"/>
          <ac:spMkLst>
            <pc:docMk/>
            <pc:sldMk cId="1565626839" sldId="498"/>
            <ac:spMk id="15" creationId="{C6154ACD-7AD1-40BB-BE06-6F57C9B99324}"/>
          </ac:spMkLst>
        </pc:spChg>
        <pc:spChg chg="add del mod">
          <ac:chgData name="Swapnil Adsul" userId="23c231c3-8daf-461b-a017-fa22e81edbbf" providerId="ADAL" clId="{6CA9A156-D5CB-4CB5-8589-D337BDA72841}" dt="2020-07-20T12:48:06.729" v="25" actId="478"/>
          <ac:spMkLst>
            <pc:docMk/>
            <pc:sldMk cId="1565626839" sldId="498"/>
            <ac:spMk id="16" creationId="{BD39810F-B025-4CE0-AFDF-DCF409FF6A3C}"/>
          </ac:spMkLst>
        </pc:spChg>
        <pc:spChg chg="add del mod">
          <ac:chgData name="Swapnil Adsul" userId="23c231c3-8daf-461b-a017-fa22e81edbbf" providerId="ADAL" clId="{6CA9A156-D5CB-4CB5-8589-D337BDA72841}" dt="2020-07-20T12:48:06.729" v="25" actId="478"/>
          <ac:spMkLst>
            <pc:docMk/>
            <pc:sldMk cId="1565626839" sldId="498"/>
            <ac:spMk id="17" creationId="{60ED27A2-3D4C-4491-A875-DE9870E53F8C}"/>
          </ac:spMkLst>
        </pc:spChg>
        <pc:spChg chg="add del mod">
          <ac:chgData name="Swapnil Adsul" userId="23c231c3-8daf-461b-a017-fa22e81edbbf" providerId="ADAL" clId="{6CA9A156-D5CB-4CB5-8589-D337BDA72841}" dt="2020-07-20T12:48:06.729" v="25" actId="478"/>
          <ac:spMkLst>
            <pc:docMk/>
            <pc:sldMk cId="1565626839" sldId="498"/>
            <ac:spMk id="18" creationId="{358F502E-0ED0-43E4-8B92-0E54FC40ADA5}"/>
          </ac:spMkLst>
        </pc:spChg>
        <pc:spChg chg="add del mod">
          <ac:chgData name="Swapnil Adsul" userId="23c231c3-8daf-461b-a017-fa22e81edbbf" providerId="ADAL" clId="{6CA9A156-D5CB-4CB5-8589-D337BDA72841}" dt="2020-07-20T12:48:06.729" v="25" actId="478"/>
          <ac:spMkLst>
            <pc:docMk/>
            <pc:sldMk cId="1565626839" sldId="498"/>
            <ac:spMk id="19" creationId="{51A4BAFF-D0F4-4C76-A198-EF8607635B10}"/>
          </ac:spMkLst>
        </pc:spChg>
        <pc:spChg chg="add del mod">
          <ac:chgData name="Swapnil Adsul" userId="23c231c3-8daf-461b-a017-fa22e81edbbf" providerId="ADAL" clId="{6CA9A156-D5CB-4CB5-8589-D337BDA72841}" dt="2020-07-20T12:48:06.729" v="25" actId="478"/>
          <ac:spMkLst>
            <pc:docMk/>
            <pc:sldMk cId="1565626839" sldId="498"/>
            <ac:spMk id="20" creationId="{C004C51C-3A41-485F-92D4-AEEB14847F15}"/>
          </ac:spMkLst>
        </pc:spChg>
        <pc:spChg chg="add del mod">
          <ac:chgData name="Swapnil Adsul" userId="23c231c3-8daf-461b-a017-fa22e81edbbf" providerId="ADAL" clId="{6CA9A156-D5CB-4CB5-8589-D337BDA72841}" dt="2020-07-20T12:48:06.729" v="25" actId="478"/>
          <ac:spMkLst>
            <pc:docMk/>
            <pc:sldMk cId="1565626839" sldId="498"/>
            <ac:spMk id="21" creationId="{CB2229A1-3CF9-49CA-9B7E-33D31012E73E}"/>
          </ac:spMkLst>
        </pc:spChg>
        <pc:spChg chg="add del mod">
          <ac:chgData name="Swapnil Adsul" userId="23c231c3-8daf-461b-a017-fa22e81edbbf" providerId="ADAL" clId="{6CA9A156-D5CB-4CB5-8589-D337BDA72841}" dt="2020-07-20T12:48:06.729" v="25" actId="478"/>
          <ac:spMkLst>
            <pc:docMk/>
            <pc:sldMk cId="1565626839" sldId="498"/>
            <ac:spMk id="22" creationId="{C68829EB-E83F-4B1F-A46A-C9AC74E7010D}"/>
          </ac:spMkLst>
        </pc:spChg>
        <pc:spChg chg="add del mod">
          <ac:chgData name="Swapnil Adsul" userId="23c231c3-8daf-461b-a017-fa22e81edbbf" providerId="ADAL" clId="{6CA9A156-D5CB-4CB5-8589-D337BDA72841}" dt="2020-07-20T12:48:06.729" v="25" actId="478"/>
          <ac:spMkLst>
            <pc:docMk/>
            <pc:sldMk cId="1565626839" sldId="498"/>
            <ac:spMk id="23" creationId="{192CEF8E-2C8E-47E9-ACA0-9BFD191CE3C1}"/>
          </ac:spMkLst>
        </pc:spChg>
        <pc:spChg chg="mod">
          <ac:chgData name="Swapnil Adsul" userId="23c231c3-8daf-461b-a017-fa22e81edbbf" providerId="ADAL" clId="{6CA9A156-D5CB-4CB5-8589-D337BDA72841}" dt="2020-07-20T12:45:13.961" v="10" actId="1037"/>
          <ac:spMkLst>
            <pc:docMk/>
            <pc:sldMk cId="1565626839" sldId="498"/>
            <ac:spMk id="32" creationId="{0FDB1CE8-F057-45EA-B992-3A94E0DFE8F7}"/>
          </ac:spMkLst>
        </pc:spChg>
        <pc:spChg chg="add del">
          <ac:chgData name="Swapnil Adsul" userId="23c231c3-8daf-461b-a017-fa22e81edbbf" providerId="ADAL" clId="{6CA9A156-D5CB-4CB5-8589-D337BDA72841}" dt="2020-07-20T12:48:01.206" v="24" actId="22"/>
          <ac:spMkLst>
            <pc:docMk/>
            <pc:sldMk cId="1565626839" sldId="498"/>
            <ac:spMk id="36" creationId="{8884DD26-0BE2-4EB1-997C-F55759F52C94}"/>
          </ac:spMkLst>
        </pc:spChg>
        <pc:spChg chg="add del ord">
          <ac:chgData name="Swapnil Adsul" userId="23c231c3-8daf-461b-a017-fa22e81edbbf" providerId="ADAL" clId="{6CA9A156-D5CB-4CB5-8589-D337BDA72841}" dt="2020-07-20T12:48:01.206" v="24" actId="22"/>
          <ac:spMkLst>
            <pc:docMk/>
            <pc:sldMk cId="1565626839" sldId="498"/>
            <ac:spMk id="38" creationId="{28BCD8A9-40D7-4341-A02E-3A26BFDA6902}"/>
          </ac:spMkLst>
        </pc:spChg>
        <pc:spChg chg="add del">
          <ac:chgData name="Swapnil Adsul" userId="23c231c3-8daf-461b-a017-fa22e81edbbf" providerId="ADAL" clId="{6CA9A156-D5CB-4CB5-8589-D337BDA72841}" dt="2020-07-20T12:48:01.206" v="24" actId="22"/>
          <ac:spMkLst>
            <pc:docMk/>
            <pc:sldMk cId="1565626839" sldId="498"/>
            <ac:spMk id="40" creationId="{0C00F561-BA39-4F3A-AC13-9FE902CE87FC}"/>
          </ac:spMkLst>
        </pc:spChg>
        <pc:spChg chg="add del">
          <ac:chgData name="Swapnil Adsul" userId="23c231c3-8daf-461b-a017-fa22e81edbbf" providerId="ADAL" clId="{6CA9A156-D5CB-4CB5-8589-D337BDA72841}" dt="2020-07-20T12:48:01.206" v="24" actId="22"/>
          <ac:spMkLst>
            <pc:docMk/>
            <pc:sldMk cId="1565626839" sldId="498"/>
            <ac:spMk id="42" creationId="{CD2AE5AC-5047-4C0F-B220-F2E3D04EF7E6}"/>
          </ac:spMkLst>
        </pc:spChg>
        <pc:spChg chg="add del">
          <ac:chgData name="Swapnil Adsul" userId="23c231c3-8daf-461b-a017-fa22e81edbbf" providerId="ADAL" clId="{6CA9A156-D5CB-4CB5-8589-D337BDA72841}" dt="2020-07-20T12:48:01.206" v="24" actId="22"/>
          <ac:spMkLst>
            <pc:docMk/>
            <pc:sldMk cId="1565626839" sldId="498"/>
            <ac:spMk id="44" creationId="{9F3A8084-B200-4B4A-A4A6-5C327DD4D95E}"/>
          </ac:spMkLst>
        </pc:spChg>
        <pc:spChg chg="add del">
          <ac:chgData name="Swapnil Adsul" userId="23c231c3-8daf-461b-a017-fa22e81edbbf" providerId="ADAL" clId="{6CA9A156-D5CB-4CB5-8589-D337BDA72841}" dt="2020-07-20T12:48:01.206" v="24" actId="22"/>
          <ac:spMkLst>
            <pc:docMk/>
            <pc:sldMk cId="1565626839" sldId="498"/>
            <ac:spMk id="46" creationId="{6EB63C87-1AC4-4D3E-B580-A7AC523070AE}"/>
          </ac:spMkLst>
        </pc:spChg>
        <pc:spChg chg="add del">
          <ac:chgData name="Swapnil Adsul" userId="23c231c3-8daf-461b-a017-fa22e81edbbf" providerId="ADAL" clId="{6CA9A156-D5CB-4CB5-8589-D337BDA72841}" dt="2020-07-20T12:48:01.206" v="24" actId="22"/>
          <ac:spMkLst>
            <pc:docMk/>
            <pc:sldMk cId="1565626839" sldId="498"/>
            <ac:spMk id="48" creationId="{D0A3393C-8146-413E-94AF-B572CEFF06CB}"/>
          </ac:spMkLst>
        </pc:spChg>
        <pc:spChg chg="add del">
          <ac:chgData name="Swapnil Adsul" userId="23c231c3-8daf-461b-a017-fa22e81edbbf" providerId="ADAL" clId="{6CA9A156-D5CB-4CB5-8589-D337BDA72841}" dt="2020-07-20T12:48:01.206" v="24" actId="22"/>
          <ac:spMkLst>
            <pc:docMk/>
            <pc:sldMk cId="1565626839" sldId="498"/>
            <ac:spMk id="50" creationId="{9D15F60F-D576-4EA8-8C56-45B16A0CB12E}"/>
          </ac:spMkLst>
        </pc:spChg>
        <pc:spChg chg="add del">
          <ac:chgData name="Swapnil Adsul" userId="23c231c3-8daf-461b-a017-fa22e81edbbf" providerId="ADAL" clId="{6CA9A156-D5CB-4CB5-8589-D337BDA72841}" dt="2020-07-20T12:48:01.206" v="24" actId="22"/>
          <ac:spMkLst>
            <pc:docMk/>
            <pc:sldMk cId="1565626839" sldId="498"/>
            <ac:spMk id="54" creationId="{CC101877-16C9-4E0E-8F94-F178843042BA}"/>
          </ac:spMkLst>
        </pc:spChg>
        <pc:spChg chg="add del">
          <ac:chgData name="Swapnil Adsul" userId="23c231c3-8daf-461b-a017-fa22e81edbbf" providerId="ADAL" clId="{6CA9A156-D5CB-4CB5-8589-D337BDA72841}" dt="2020-07-20T12:48:01.206" v="24" actId="22"/>
          <ac:spMkLst>
            <pc:docMk/>
            <pc:sldMk cId="1565626839" sldId="498"/>
            <ac:spMk id="56" creationId="{4A591D43-3097-4A06-A6D3-9789EE4D191D}"/>
          </ac:spMkLst>
        </pc:spChg>
        <pc:grpChg chg="add del mod">
          <ac:chgData name="Swapnil Adsul" userId="23c231c3-8daf-461b-a017-fa22e81edbbf" providerId="ADAL" clId="{6CA9A156-D5CB-4CB5-8589-D337BDA72841}" dt="2020-07-20T12:48:06.729" v="25" actId="478"/>
          <ac:grpSpMkLst>
            <pc:docMk/>
            <pc:sldMk cId="1565626839" sldId="498"/>
            <ac:grpSpMk id="30" creationId="{7FC315A8-613B-4D1B-AAA2-0A54929E1FBF}"/>
          </ac:grpSpMkLst>
        </pc:grpChg>
        <pc:picChg chg="mod">
          <ac:chgData name="Swapnil Adsul" userId="23c231c3-8daf-461b-a017-fa22e81edbbf" providerId="ADAL" clId="{6CA9A156-D5CB-4CB5-8589-D337BDA72841}" dt="2020-07-20T12:45:13.961" v="10" actId="1037"/>
          <ac:picMkLst>
            <pc:docMk/>
            <pc:sldMk cId="1565626839" sldId="498"/>
            <ac:picMk id="31" creationId="{E86BD0B9-021D-42D0-B3D2-E08D4AB03896}"/>
          </ac:picMkLst>
        </pc:picChg>
        <pc:picChg chg="add del mod">
          <ac:chgData name="Swapnil Adsul" userId="23c231c3-8daf-461b-a017-fa22e81edbbf" providerId="ADAL" clId="{6CA9A156-D5CB-4CB5-8589-D337BDA72841}" dt="2020-07-20T12:48:06.729" v="25" actId="478"/>
          <ac:picMkLst>
            <pc:docMk/>
            <pc:sldMk cId="1565626839" sldId="498"/>
            <ac:picMk id="34" creationId="{A3509ABB-940F-425D-8CF3-2FA47C320C87}"/>
          </ac:picMkLst>
        </pc:picChg>
        <pc:cxnChg chg="add del mod">
          <ac:chgData name="Swapnil Adsul" userId="23c231c3-8daf-461b-a017-fa22e81edbbf" providerId="ADAL" clId="{6CA9A156-D5CB-4CB5-8589-D337BDA72841}" dt="2020-07-20T12:48:06.729" v="25" actId="478"/>
          <ac:cxnSpMkLst>
            <pc:docMk/>
            <pc:sldMk cId="1565626839" sldId="498"/>
            <ac:cxnSpMk id="24" creationId="{A5B8639D-63BB-45CB-BF03-E79A062D174D}"/>
          </ac:cxnSpMkLst>
        </pc:cxnChg>
        <pc:cxnChg chg="add del mod">
          <ac:chgData name="Swapnil Adsul" userId="23c231c3-8daf-461b-a017-fa22e81edbbf" providerId="ADAL" clId="{6CA9A156-D5CB-4CB5-8589-D337BDA72841}" dt="2020-07-20T12:48:06.729" v="25" actId="478"/>
          <ac:cxnSpMkLst>
            <pc:docMk/>
            <pc:sldMk cId="1565626839" sldId="498"/>
            <ac:cxnSpMk id="25" creationId="{CAC75828-C56C-4E98-80DF-8E4C740E753E}"/>
          </ac:cxnSpMkLst>
        </pc:cxnChg>
        <pc:cxnChg chg="add del mod">
          <ac:chgData name="Swapnil Adsul" userId="23c231c3-8daf-461b-a017-fa22e81edbbf" providerId="ADAL" clId="{6CA9A156-D5CB-4CB5-8589-D337BDA72841}" dt="2020-07-20T12:48:06.729" v="25" actId="478"/>
          <ac:cxnSpMkLst>
            <pc:docMk/>
            <pc:sldMk cId="1565626839" sldId="498"/>
            <ac:cxnSpMk id="26" creationId="{6A739506-91A4-4430-8EA3-1721B24B2190}"/>
          </ac:cxnSpMkLst>
        </pc:cxnChg>
        <pc:cxnChg chg="add del mod">
          <ac:chgData name="Swapnil Adsul" userId="23c231c3-8daf-461b-a017-fa22e81edbbf" providerId="ADAL" clId="{6CA9A156-D5CB-4CB5-8589-D337BDA72841}" dt="2020-07-20T12:48:06.729" v="25" actId="478"/>
          <ac:cxnSpMkLst>
            <pc:docMk/>
            <pc:sldMk cId="1565626839" sldId="498"/>
            <ac:cxnSpMk id="27" creationId="{E9A62489-C954-49BF-B25D-48526F781481}"/>
          </ac:cxnSpMkLst>
        </pc:cxnChg>
        <pc:cxnChg chg="add del mod">
          <ac:chgData name="Swapnil Adsul" userId="23c231c3-8daf-461b-a017-fa22e81edbbf" providerId="ADAL" clId="{6CA9A156-D5CB-4CB5-8589-D337BDA72841}" dt="2020-07-20T12:48:06.729" v="25" actId="478"/>
          <ac:cxnSpMkLst>
            <pc:docMk/>
            <pc:sldMk cId="1565626839" sldId="498"/>
            <ac:cxnSpMk id="28" creationId="{FF360B97-9A55-4AF0-A3F0-F74C1DFDF01E}"/>
          </ac:cxnSpMkLst>
        </pc:cxnChg>
        <pc:cxnChg chg="add del mod">
          <ac:chgData name="Swapnil Adsul" userId="23c231c3-8daf-461b-a017-fa22e81edbbf" providerId="ADAL" clId="{6CA9A156-D5CB-4CB5-8589-D337BDA72841}" dt="2020-07-20T12:48:06.729" v="25" actId="478"/>
          <ac:cxnSpMkLst>
            <pc:docMk/>
            <pc:sldMk cId="1565626839" sldId="498"/>
            <ac:cxnSpMk id="29" creationId="{54AD165A-4066-45A9-B896-5134069F8F65}"/>
          </ac:cxnSpMkLst>
        </pc:cxnChg>
        <pc:cxnChg chg="add del mod">
          <ac:chgData name="Swapnil Adsul" userId="23c231c3-8daf-461b-a017-fa22e81edbbf" providerId="ADAL" clId="{6CA9A156-D5CB-4CB5-8589-D337BDA72841}" dt="2020-07-20T12:48:06.729" v="25" actId="478"/>
          <ac:cxnSpMkLst>
            <pc:docMk/>
            <pc:sldMk cId="1565626839" sldId="498"/>
            <ac:cxnSpMk id="33" creationId="{E09B12BF-3512-4DE0-9A93-E88F29F23C29}"/>
          </ac:cxnSpMkLst>
        </pc:cxnChg>
        <pc:cxnChg chg="add del mod">
          <ac:chgData name="Swapnil Adsul" userId="23c231c3-8daf-461b-a017-fa22e81edbbf" providerId="ADAL" clId="{6CA9A156-D5CB-4CB5-8589-D337BDA72841}" dt="2020-07-20T12:48:01.206" v="24" actId="22"/>
          <ac:cxnSpMkLst>
            <pc:docMk/>
            <pc:sldMk cId="1565626839" sldId="498"/>
            <ac:cxnSpMk id="52" creationId="{9F872FDC-B99E-4451-BE54-B0708E7FC765}"/>
          </ac:cxnSpMkLst>
        </pc:cxnChg>
      </pc:sldChg>
      <pc:sldChg chg="add">
        <pc:chgData name="Swapnil Adsul" userId="23c231c3-8daf-461b-a017-fa22e81edbbf" providerId="ADAL" clId="{6CA9A156-D5CB-4CB5-8589-D337BDA72841}" dt="2020-07-20T12:44:24.392" v="0"/>
        <pc:sldMkLst>
          <pc:docMk/>
          <pc:sldMk cId="2120239544" sldId="514"/>
        </pc:sldMkLst>
      </pc:sldChg>
      <pc:sldChg chg="add del">
        <pc:chgData name="Swapnil Adsul" userId="23c231c3-8daf-461b-a017-fa22e81edbbf" providerId="ADAL" clId="{6CA9A156-D5CB-4CB5-8589-D337BDA72841}" dt="2020-07-20T12:48:07.888" v="26"/>
        <pc:sldMkLst>
          <pc:docMk/>
          <pc:sldMk cId="916367710" sldId="515"/>
        </pc:sldMkLst>
      </pc:sldChg>
    </pc:docChg>
  </pc:docChgLst>
  <pc:docChgLst>
    <pc:chgData name="Swapnil Adsul" userId="23c231c3-8daf-461b-a017-fa22e81edbbf" providerId="ADAL" clId="{D6A79E6C-8F62-4AFD-B9F7-A5C54AC3A894}"/>
    <pc:docChg chg="undo custSel addSld delSld modSld modMainMaster">
      <pc:chgData name="Swapnil Adsul" userId="23c231c3-8daf-461b-a017-fa22e81edbbf" providerId="ADAL" clId="{D6A79E6C-8F62-4AFD-B9F7-A5C54AC3A894}" dt="2020-07-16T10:14:34.658" v="675" actId="1038"/>
      <pc:docMkLst>
        <pc:docMk/>
      </pc:docMkLst>
      <pc:sldChg chg="addSp delSp mod">
        <pc:chgData name="Swapnil Adsul" userId="23c231c3-8daf-461b-a017-fa22e81edbbf" providerId="ADAL" clId="{D6A79E6C-8F62-4AFD-B9F7-A5C54AC3A894}" dt="2020-07-15T07:17:12.202" v="331" actId="22"/>
        <pc:sldMkLst>
          <pc:docMk/>
          <pc:sldMk cId="1565626839" sldId="498"/>
        </pc:sldMkLst>
        <pc:spChg chg="add">
          <ac:chgData name="Swapnil Adsul" userId="23c231c3-8daf-461b-a017-fa22e81edbbf" providerId="ADAL" clId="{D6A79E6C-8F62-4AFD-B9F7-A5C54AC3A894}" dt="2020-07-15T07:17:12.202" v="331" actId="22"/>
          <ac:spMkLst>
            <pc:docMk/>
            <pc:sldMk cId="1565626839" sldId="498"/>
            <ac:spMk id="2" creationId="{DB1DE53D-6688-4A19-A84A-84D4826EED20}"/>
          </ac:spMkLst>
        </pc:spChg>
        <pc:spChg chg="del">
          <ac:chgData name="Swapnil Adsul" userId="23c231c3-8daf-461b-a017-fa22e81edbbf" providerId="ADAL" clId="{D6A79E6C-8F62-4AFD-B9F7-A5C54AC3A894}" dt="2020-07-15T07:17:11.624" v="330" actId="478"/>
          <ac:spMkLst>
            <pc:docMk/>
            <pc:sldMk cId="1565626839" sldId="498"/>
            <ac:spMk id="5" creationId="{9EB4EC36-E0CC-3F47-B5BB-165ED56E3839}"/>
          </ac:spMkLst>
        </pc:spChg>
      </pc:sldChg>
      <pc:sldChg chg="modSp mod">
        <pc:chgData name="Swapnil Adsul" userId="23c231c3-8daf-461b-a017-fa22e81edbbf" providerId="ADAL" clId="{D6A79E6C-8F62-4AFD-B9F7-A5C54AC3A894}" dt="2020-07-15T07:06:08.323" v="10" actId="1076"/>
        <pc:sldMkLst>
          <pc:docMk/>
          <pc:sldMk cId="2263318735" sldId="503"/>
        </pc:sldMkLst>
        <pc:spChg chg="mod">
          <ac:chgData name="Swapnil Adsul" userId="23c231c3-8daf-461b-a017-fa22e81edbbf" providerId="ADAL" clId="{D6A79E6C-8F62-4AFD-B9F7-A5C54AC3A894}" dt="2020-07-15T07:06:08.323" v="10" actId="1076"/>
          <ac:spMkLst>
            <pc:docMk/>
            <pc:sldMk cId="2263318735" sldId="503"/>
            <ac:spMk id="2" creationId="{8546486E-A79C-4B46-86B5-0BC9CDCA0CFB}"/>
          </ac:spMkLst>
        </pc:spChg>
      </pc:sldChg>
      <pc:sldChg chg="addSp delSp modSp mod">
        <pc:chgData name="Swapnil Adsul" userId="23c231c3-8daf-461b-a017-fa22e81edbbf" providerId="ADAL" clId="{D6A79E6C-8F62-4AFD-B9F7-A5C54AC3A894}" dt="2020-07-15T10:32:50.744" v="604" actId="22"/>
        <pc:sldMkLst>
          <pc:docMk/>
          <pc:sldMk cId="3130898688" sldId="504"/>
        </pc:sldMkLst>
        <pc:spChg chg="mod">
          <ac:chgData name="Swapnil Adsul" userId="23c231c3-8daf-461b-a017-fa22e81edbbf" providerId="ADAL" clId="{D6A79E6C-8F62-4AFD-B9F7-A5C54AC3A894}" dt="2020-07-15T07:20:16.349" v="395" actId="1035"/>
          <ac:spMkLst>
            <pc:docMk/>
            <pc:sldMk cId="3130898688" sldId="504"/>
            <ac:spMk id="2" creationId="{B1F6105E-AF8D-446E-9445-911CE0AAFC3F}"/>
          </ac:spMkLst>
        </pc:spChg>
        <pc:spChg chg="add">
          <ac:chgData name="Swapnil Adsul" userId="23c231c3-8daf-461b-a017-fa22e81edbbf" providerId="ADAL" clId="{D6A79E6C-8F62-4AFD-B9F7-A5C54AC3A894}" dt="2020-07-15T10:32:50.744" v="604" actId="22"/>
          <ac:spMkLst>
            <pc:docMk/>
            <pc:sldMk cId="3130898688" sldId="504"/>
            <ac:spMk id="3" creationId="{1FEBD74F-EC4D-49A5-92D3-B2FACB5E46AA}"/>
          </ac:spMkLst>
        </pc:spChg>
        <pc:spChg chg="del topLvl">
          <ac:chgData name="Swapnil Adsul" userId="23c231c3-8daf-461b-a017-fa22e81edbbf" providerId="ADAL" clId="{D6A79E6C-8F62-4AFD-B9F7-A5C54AC3A894}" dt="2020-07-15T07:09:08.506" v="53" actId="478"/>
          <ac:spMkLst>
            <pc:docMk/>
            <pc:sldMk cId="3130898688" sldId="504"/>
            <ac:spMk id="4" creationId="{A69191D6-E4EA-48E8-AE9B-F7114DA5848A}"/>
          </ac:spMkLst>
        </pc:spChg>
        <pc:spChg chg="mod topLvl">
          <ac:chgData name="Swapnil Adsul" userId="23c231c3-8daf-461b-a017-fa22e81edbbf" providerId="ADAL" clId="{D6A79E6C-8F62-4AFD-B9F7-A5C54AC3A894}" dt="2020-07-15T07:20:16.349" v="395" actId="1035"/>
          <ac:spMkLst>
            <pc:docMk/>
            <pc:sldMk cId="3130898688" sldId="504"/>
            <ac:spMk id="5" creationId="{12B506B9-D240-4BD4-91D6-DA5B18C78D17}"/>
          </ac:spMkLst>
        </pc:spChg>
        <pc:spChg chg="add del mod">
          <ac:chgData name="Swapnil Adsul" userId="23c231c3-8daf-461b-a017-fa22e81edbbf" providerId="ADAL" clId="{D6A79E6C-8F62-4AFD-B9F7-A5C54AC3A894}" dt="2020-07-15T10:32:47.498" v="603" actId="21"/>
          <ac:spMkLst>
            <pc:docMk/>
            <pc:sldMk cId="3130898688" sldId="504"/>
            <ac:spMk id="7" creationId="{FB3F575C-2CBF-4892-8D45-3410A7C87F6D}"/>
          </ac:spMkLst>
        </pc:spChg>
        <pc:spChg chg="add del">
          <ac:chgData name="Swapnil Adsul" userId="23c231c3-8daf-461b-a017-fa22e81edbbf" providerId="ADAL" clId="{D6A79E6C-8F62-4AFD-B9F7-A5C54AC3A894}" dt="2020-07-15T07:17:46.526" v="349" actId="478"/>
          <ac:spMkLst>
            <pc:docMk/>
            <pc:sldMk cId="3130898688" sldId="504"/>
            <ac:spMk id="9" creationId="{99A605FD-1584-4F1E-88B6-49A30E46DDDE}"/>
          </ac:spMkLst>
        </pc:spChg>
        <pc:spChg chg="add del mod">
          <ac:chgData name="Swapnil Adsul" userId="23c231c3-8daf-461b-a017-fa22e81edbbf" providerId="ADAL" clId="{D6A79E6C-8F62-4AFD-B9F7-A5C54AC3A894}" dt="2020-07-15T07:17:52.787" v="352" actId="21"/>
          <ac:spMkLst>
            <pc:docMk/>
            <pc:sldMk cId="3130898688" sldId="504"/>
            <ac:spMk id="11" creationId="{4BDC96ED-17FF-4685-9C82-889D69B72EB6}"/>
          </ac:spMkLst>
        </pc:spChg>
        <pc:spChg chg="add del mod">
          <ac:chgData name="Swapnil Adsul" userId="23c231c3-8daf-461b-a017-fa22e81edbbf" providerId="ADAL" clId="{D6A79E6C-8F62-4AFD-B9F7-A5C54AC3A894}" dt="2020-07-15T07:18:23.200" v="356" actId="21"/>
          <ac:spMkLst>
            <pc:docMk/>
            <pc:sldMk cId="3130898688" sldId="504"/>
            <ac:spMk id="13" creationId="{CB995C20-7ACE-4019-A8B5-FA3E8B3BA1FD}"/>
          </ac:spMkLst>
        </pc:spChg>
        <pc:grpChg chg="add del">
          <ac:chgData name="Swapnil Adsul" userId="23c231c3-8daf-461b-a017-fa22e81edbbf" providerId="ADAL" clId="{D6A79E6C-8F62-4AFD-B9F7-A5C54AC3A894}" dt="2020-07-15T07:09:08.506" v="53" actId="478"/>
          <ac:grpSpMkLst>
            <pc:docMk/>
            <pc:sldMk cId="3130898688" sldId="504"/>
            <ac:grpSpMk id="3" creationId="{AF04AED9-6FA0-495C-8953-26C7B9D6982B}"/>
          </ac:grpSpMkLst>
        </pc:grpChg>
      </pc:sldChg>
      <pc:sldChg chg="addSp delSp modSp mod">
        <pc:chgData name="Swapnil Adsul" userId="23c231c3-8daf-461b-a017-fa22e81edbbf" providerId="ADAL" clId="{D6A79E6C-8F62-4AFD-B9F7-A5C54AC3A894}" dt="2020-07-15T07:20:24.770" v="410" actId="1035"/>
        <pc:sldMkLst>
          <pc:docMk/>
          <pc:sldMk cId="1461057020" sldId="505"/>
        </pc:sldMkLst>
        <pc:spChg chg="del topLvl">
          <ac:chgData name="Swapnil Adsul" userId="23c231c3-8daf-461b-a017-fa22e81edbbf" providerId="ADAL" clId="{D6A79E6C-8F62-4AFD-B9F7-A5C54AC3A894}" dt="2020-07-15T07:09:54.798" v="84" actId="478"/>
          <ac:spMkLst>
            <pc:docMk/>
            <pc:sldMk cId="1461057020" sldId="505"/>
            <ac:spMk id="3" creationId="{AEA8CDC5-EC9D-4BC1-9B48-265F0E96F584}"/>
          </ac:spMkLst>
        </pc:spChg>
        <pc:spChg chg="mod topLvl">
          <ac:chgData name="Swapnil Adsul" userId="23c231c3-8daf-461b-a017-fa22e81edbbf" providerId="ADAL" clId="{D6A79E6C-8F62-4AFD-B9F7-A5C54AC3A894}" dt="2020-07-15T07:20:24.770" v="410" actId="1035"/>
          <ac:spMkLst>
            <pc:docMk/>
            <pc:sldMk cId="1461057020" sldId="505"/>
            <ac:spMk id="4" creationId="{31B83211-506C-4EBB-8329-FD90238AB4DE}"/>
          </ac:spMkLst>
        </pc:spChg>
        <pc:spChg chg="mod">
          <ac:chgData name="Swapnil Adsul" userId="23c231c3-8daf-461b-a017-fa22e81edbbf" providerId="ADAL" clId="{D6A79E6C-8F62-4AFD-B9F7-A5C54AC3A894}" dt="2020-07-15T07:20:24.770" v="410" actId="1035"/>
          <ac:spMkLst>
            <pc:docMk/>
            <pc:sldMk cId="1461057020" sldId="505"/>
            <ac:spMk id="5" creationId="{9C93DCE6-9289-4BFF-89AF-EF306BFAE295}"/>
          </ac:spMkLst>
        </pc:spChg>
        <pc:spChg chg="add mod">
          <ac:chgData name="Swapnil Adsul" userId="23c231c3-8daf-461b-a017-fa22e81edbbf" providerId="ADAL" clId="{D6A79E6C-8F62-4AFD-B9F7-A5C54AC3A894}" dt="2020-07-15T07:20:24.770" v="410" actId="1035"/>
          <ac:spMkLst>
            <pc:docMk/>
            <pc:sldMk cId="1461057020" sldId="505"/>
            <ac:spMk id="7" creationId="{4509357E-40D3-4424-B4FA-1D61D93518C6}"/>
          </ac:spMkLst>
        </pc:spChg>
        <pc:spChg chg="add del">
          <ac:chgData name="Swapnil Adsul" userId="23c231c3-8daf-461b-a017-fa22e81edbbf" providerId="ADAL" clId="{D6A79E6C-8F62-4AFD-B9F7-A5C54AC3A894}" dt="2020-07-15T07:17:43.596" v="348" actId="478"/>
          <ac:spMkLst>
            <pc:docMk/>
            <pc:sldMk cId="1461057020" sldId="505"/>
            <ac:spMk id="9" creationId="{4F49F34D-53EA-4ECE-B2B2-E71A2E191717}"/>
          </ac:spMkLst>
        </pc:spChg>
        <pc:spChg chg="add del">
          <ac:chgData name="Swapnil Adsul" userId="23c231c3-8daf-461b-a017-fa22e81edbbf" providerId="ADAL" clId="{D6A79E6C-8F62-4AFD-B9F7-A5C54AC3A894}" dt="2020-07-15T07:17:43.102" v="347" actId="478"/>
          <ac:spMkLst>
            <pc:docMk/>
            <pc:sldMk cId="1461057020" sldId="505"/>
            <ac:spMk id="11" creationId="{5E93E650-C3A5-40F3-A761-DFA821C499D1}"/>
          </ac:spMkLst>
        </pc:spChg>
        <pc:spChg chg="add del">
          <ac:chgData name="Swapnil Adsul" userId="23c231c3-8daf-461b-a017-fa22e81edbbf" providerId="ADAL" clId="{D6A79E6C-8F62-4AFD-B9F7-A5C54AC3A894}" dt="2020-07-15T07:18:34.208" v="359" actId="21"/>
          <ac:spMkLst>
            <pc:docMk/>
            <pc:sldMk cId="1461057020" sldId="505"/>
            <ac:spMk id="13" creationId="{8C2B0EDA-243D-4868-BEBB-58DA6D0FEAC8}"/>
          </ac:spMkLst>
        </pc:spChg>
        <pc:grpChg chg="del">
          <ac:chgData name="Swapnil Adsul" userId="23c231c3-8daf-461b-a017-fa22e81edbbf" providerId="ADAL" clId="{D6A79E6C-8F62-4AFD-B9F7-A5C54AC3A894}" dt="2020-07-15T07:09:54.798" v="84" actId="478"/>
          <ac:grpSpMkLst>
            <pc:docMk/>
            <pc:sldMk cId="1461057020" sldId="505"/>
            <ac:grpSpMk id="2" creationId="{B36A04FB-8F38-4C64-82B6-C34286163D1C}"/>
          </ac:grpSpMkLst>
        </pc:grpChg>
      </pc:sldChg>
      <pc:sldChg chg="addSp delSp modSp mod">
        <pc:chgData name="Swapnil Adsul" userId="23c231c3-8daf-461b-a017-fa22e81edbbf" providerId="ADAL" clId="{D6A79E6C-8F62-4AFD-B9F7-A5C54AC3A894}" dt="2020-07-15T07:20:32.580" v="425" actId="1035"/>
        <pc:sldMkLst>
          <pc:docMk/>
          <pc:sldMk cId="2576106994" sldId="506"/>
        </pc:sldMkLst>
        <pc:spChg chg="del topLvl">
          <ac:chgData name="Swapnil Adsul" userId="23c231c3-8daf-461b-a017-fa22e81edbbf" providerId="ADAL" clId="{D6A79E6C-8F62-4AFD-B9F7-A5C54AC3A894}" dt="2020-07-15T07:10:33.392" v="107" actId="478"/>
          <ac:spMkLst>
            <pc:docMk/>
            <pc:sldMk cId="2576106994" sldId="506"/>
            <ac:spMk id="3" creationId="{F48FE51B-1B28-43F3-857F-B5BFD0F2E656}"/>
          </ac:spMkLst>
        </pc:spChg>
        <pc:spChg chg="mod topLvl">
          <ac:chgData name="Swapnil Adsul" userId="23c231c3-8daf-461b-a017-fa22e81edbbf" providerId="ADAL" clId="{D6A79E6C-8F62-4AFD-B9F7-A5C54AC3A894}" dt="2020-07-15T07:20:32.580" v="425" actId="1035"/>
          <ac:spMkLst>
            <pc:docMk/>
            <pc:sldMk cId="2576106994" sldId="506"/>
            <ac:spMk id="4" creationId="{5F7F35E6-0042-435A-9C4E-3E5C0D51ADD0}"/>
          </ac:spMkLst>
        </pc:spChg>
        <pc:spChg chg="mod">
          <ac:chgData name="Swapnil Adsul" userId="23c231c3-8daf-461b-a017-fa22e81edbbf" providerId="ADAL" clId="{D6A79E6C-8F62-4AFD-B9F7-A5C54AC3A894}" dt="2020-07-15T07:20:32.580" v="425" actId="1035"/>
          <ac:spMkLst>
            <pc:docMk/>
            <pc:sldMk cId="2576106994" sldId="506"/>
            <ac:spMk id="5" creationId="{014EC315-B42A-4025-AC22-E7CED6CEB011}"/>
          </ac:spMkLst>
        </pc:spChg>
        <pc:spChg chg="add mod">
          <ac:chgData name="Swapnil Adsul" userId="23c231c3-8daf-461b-a017-fa22e81edbbf" providerId="ADAL" clId="{D6A79E6C-8F62-4AFD-B9F7-A5C54AC3A894}" dt="2020-07-15T07:20:32.580" v="425" actId="1035"/>
          <ac:spMkLst>
            <pc:docMk/>
            <pc:sldMk cId="2576106994" sldId="506"/>
            <ac:spMk id="7" creationId="{F2307713-B280-4953-A9CA-53B57CDCBA0B}"/>
          </ac:spMkLst>
        </pc:spChg>
        <pc:spChg chg="add del">
          <ac:chgData name="Swapnil Adsul" userId="23c231c3-8daf-461b-a017-fa22e81edbbf" providerId="ADAL" clId="{D6A79E6C-8F62-4AFD-B9F7-A5C54AC3A894}" dt="2020-07-15T07:17:41.250" v="346" actId="478"/>
          <ac:spMkLst>
            <pc:docMk/>
            <pc:sldMk cId="2576106994" sldId="506"/>
            <ac:spMk id="9" creationId="{5AE0FA40-9436-4F24-B1D1-15590663EAD9}"/>
          </ac:spMkLst>
        </pc:spChg>
        <pc:spChg chg="add del">
          <ac:chgData name="Swapnil Adsul" userId="23c231c3-8daf-461b-a017-fa22e81edbbf" providerId="ADAL" clId="{D6A79E6C-8F62-4AFD-B9F7-A5C54AC3A894}" dt="2020-07-15T07:17:40.742" v="345" actId="478"/>
          <ac:spMkLst>
            <pc:docMk/>
            <pc:sldMk cId="2576106994" sldId="506"/>
            <ac:spMk id="11" creationId="{569870D4-9ED0-4AEE-9356-67D99C188673}"/>
          </ac:spMkLst>
        </pc:spChg>
        <pc:spChg chg="add del">
          <ac:chgData name="Swapnil Adsul" userId="23c231c3-8daf-461b-a017-fa22e81edbbf" providerId="ADAL" clId="{D6A79E6C-8F62-4AFD-B9F7-A5C54AC3A894}" dt="2020-07-15T07:18:44.858" v="362" actId="21"/>
          <ac:spMkLst>
            <pc:docMk/>
            <pc:sldMk cId="2576106994" sldId="506"/>
            <ac:spMk id="13" creationId="{16ED6295-E64A-4106-BBB1-4949BFBB8BB2}"/>
          </ac:spMkLst>
        </pc:spChg>
        <pc:grpChg chg="del">
          <ac:chgData name="Swapnil Adsul" userId="23c231c3-8daf-461b-a017-fa22e81edbbf" providerId="ADAL" clId="{D6A79E6C-8F62-4AFD-B9F7-A5C54AC3A894}" dt="2020-07-15T07:10:33.392" v="107" actId="478"/>
          <ac:grpSpMkLst>
            <pc:docMk/>
            <pc:sldMk cId="2576106994" sldId="506"/>
            <ac:grpSpMk id="2" creationId="{F4CAFFB1-43ED-4B2D-87D4-DF6E449E8A29}"/>
          </ac:grpSpMkLst>
        </pc:grpChg>
      </pc:sldChg>
      <pc:sldChg chg="addSp delSp modSp mod">
        <pc:chgData name="Swapnil Adsul" userId="23c231c3-8daf-461b-a017-fa22e81edbbf" providerId="ADAL" clId="{D6A79E6C-8F62-4AFD-B9F7-A5C54AC3A894}" dt="2020-07-15T07:20:48.197" v="442" actId="14100"/>
        <pc:sldMkLst>
          <pc:docMk/>
          <pc:sldMk cId="3186993888" sldId="507"/>
        </pc:sldMkLst>
        <pc:spChg chg="del">
          <ac:chgData name="Swapnil Adsul" userId="23c231c3-8daf-461b-a017-fa22e81edbbf" providerId="ADAL" clId="{D6A79E6C-8F62-4AFD-B9F7-A5C54AC3A894}" dt="2020-07-15T07:06:51.321" v="13" actId="478"/>
          <ac:spMkLst>
            <pc:docMk/>
            <pc:sldMk cId="3186993888" sldId="507"/>
            <ac:spMk id="2" creationId="{B55266DC-682F-454D-87BD-4031001B9A74}"/>
          </ac:spMkLst>
        </pc:spChg>
        <pc:spChg chg="mod">
          <ac:chgData name="Swapnil Adsul" userId="23c231c3-8daf-461b-a017-fa22e81edbbf" providerId="ADAL" clId="{D6A79E6C-8F62-4AFD-B9F7-A5C54AC3A894}" dt="2020-07-15T07:20:44.437" v="441" actId="1035"/>
          <ac:spMkLst>
            <pc:docMk/>
            <pc:sldMk cId="3186993888" sldId="507"/>
            <ac:spMk id="3" creationId="{A6055978-8021-4DAE-8DF7-FCC241F1336F}"/>
          </ac:spMkLst>
        </pc:spChg>
        <pc:spChg chg="mod">
          <ac:chgData name="Swapnil Adsul" userId="23c231c3-8daf-461b-a017-fa22e81edbbf" providerId="ADAL" clId="{D6A79E6C-8F62-4AFD-B9F7-A5C54AC3A894}" dt="2020-07-15T07:20:48.197" v="442" actId="14100"/>
          <ac:spMkLst>
            <pc:docMk/>
            <pc:sldMk cId="3186993888" sldId="507"/>
            <ac:spMk id="4" creationId="{7E662B7D-AE7C-4640-A0A2-25E4ACCB36C4}"/>
          </ac:spMkLst>
        </pc:spChg>
        <pc:spChg chg="add del mod">
          <ac:chgData name="Swapnil Adsul" userId="23c231c3-8daf-461b-a017-fa22e81edbbf" providerId="ADAL" clId="{D6A79E6C-8F62-4AFD-B9F7-A5C54AC3A894}" dt="2020-07-15T07:07:25.457" v="29" actId="478"/>
          <ac:spMkLst>
            <pc:docMk/>
            <pc:sldMk cId="3186993888" sldId="507"/>
            <ac:spMk id="6" creationId="{3195705E-3120-480C-9F93-A2DC18D43C59}"/>
          </ac:spMkLst>
        </pc:spChg>
        <pc:spChg chg="add mod">
          <ac:chgData name="Swapnil Adsul" userId="23c231c3-8daf-461b-a017-fa22e81edbbf" providerId="ADAL" clId="{D6A79E6C-8F62-4AFD-B9F7-A5C54AC3A894}" dt="2020-07-15T07:20:44.437" v="441" actId="1035"/>
          <ac:spMkLst>
            <pc:docMk/>
            <pc:sldMk cId="3186993888" sldId="507"/>
            <ac:spMk id="8" creationId="{37060388-9CAD-46CA-8BDC-3FC85EA35AA4}"/>
          </ac:spMkLst>
        </pc:spChg>
        <pc:spChg chg="add del mod">
          <ac:chgData name="Swapnil Adsul" userId="23c231c3-8daf-461b-a017-fa22e81edbbf" providerId="ADAL" clId="{D6A79E6C-8F62-4AFD-B9F7-A5C54AC3A894}" dt="2020-07-15T07:17:37.941" v="344" actId="478"/>
          <ac:spMkLst>
            <pc:docMk/>
            <pc:sldMk cId="3186993888" sldId="507"/>
            <ac:spMk id="10" creationId="{3F259668-1136-46FA-97DF-C188DA0CCAF2}"/>
          </ac:spMkLst>
        </pc:spChg>
        <pc:spChg chg="add del mod">
          <ac:chgData name="Swapnil Adsul" userId="23c231c3-8daf-461b-a017-fa22e81edbbf" providerId="ADAL" clId="{D6A79E6C-8F62-4AFD-B9F7-A5C54AC3A894}" dt="2020-07-15T07:17:37.437" v="343" actId="478"/>
          <ac:spMkLst>
            <pc:docMk/>
            <pc:sldMk cId="3186993888" sldId="507"/>
            <ac:spMk id="12" creationId="{E8CBEE13-AF81-408C-9080-623B1A42E6A0}"/>
          </ac:spMkLst>
        </pc:spChg>
        <pc:spChg chg="add del">
          <ac:chgData name="Swapnil Adsul" userId="23c231c3-8daf-461b-a017-fa22e81edbbf" providerId="ADAL" clId="{D6A79E6C-8F62-4AFD-B9F7-A5C54AC3A894}" dt="2020-07-15T07:18:57.762" v="365" actId="21"/>
          <ac:spMkLst>
            <pc:docMk/>
            <pc:sldMk cId="3186993888" sldId="507"/>
            <ac:spMk id="14" creationId="{5197F370-B1CD-4E4A-83BB-C4427F568645}"/>
          </ac:spMkLst>
        </pc:spChg>
      </pc:sldChg>
      <pc:sldChg chg="addSp delSp modSp mod">
        <pc:chgData name="Swapnil Adsul" userId="23c231c3-8daf-461b-a017-fa22e81edbbf" providerId="ADAL" clId="{D6A79E6C-8F62-4AFD-B9F7-A5C54AC3A894}" dt="2020-07-15T07:21:01.569" v="457" actId="1035"/>
        <pc:sldMkLst>
          <pc:docMk/>
          <pc:sldMk cId="2922100574" sldId="508"/>
        </pc:sldMkLst>
        <pc:spChg chg="add mod">
          <ac:chgData name="Swapnil Adsul" userId="23c231c3-8daf-461b-a017-fa22e81edbbf" providerId="ADAL" clId="{D6A79E6C-8F62-4AFD-B9F7-A5C54AC3A894}" dt="2020-07-15T07:21:01.569" v="457" actId="1035"/>
          <ac:spMkLst>
            <pc:docMk/>
            <pc:sldMk cId="2922100574" sldId="508"/>
            <ac:spMk id="2" creationId="{9CF66A1D-D0F9-437F-B819-F60424BEE925}"/>
          </ac:spMkLst>
        </pc:spChg>
        <pc:spChg chg="del">
          <ac:chgData name="Swapnil Adsul" userId="23c231c3-8daf-461b-a017-fa22e81edbbf" providerId="ADAL" clId="{D6A79E6C-8F62-4AFD-B9F7-A5C54AC3A894}" dt="2020-07-15T07:11:13.073" v="136" actId="478"/>
          <ac:spMkLst>
            <pc:docMk/>
            <pc:sldMk cId="2922100574" sldId="508"/>
            <ac:spMk id="3" creationId="{7D186258-C0EF-4E3B-9DD2-C490F01115C2}"/>
          </ac:spMkLst>
        </pc:spChg>
        <pc:spChg chg="mod">
          <ac:chgData name="Swapnil Adsul" userId="23c231c3-8daf-461b-a017-fa22e81edbbf" providerId="ADAL" clId="{D6A79E6C-8F62-4AFD-B9F7-A5C54AC3A894}" dt="2020-07-15T07:21:01.569" v="457" actId="1035"/>
          <ac:spMkLst>
            <pc:docMk/>
            <pc:sldMk cId="2922100574" sldId="508"/>
            <ac:spMk id="4" creationId="{6DB16D7D-574A-4CDC-A94E-FDC0F0B4BF45}"/>
          </ac:spMkLst>
        </pc:spChg>
        <pc:spChg chg="mod">
          <ac:chgData name="Swapnil Adsul" userId="23c231c3-8daf-461b-a017-fa22e81edbbf" providerId="ADAL" clId="{D6A79E6C-8F62-4AFD-B9F7-A5C54AC3A894}" dt="2020-07-15T07:21:01.569" v="457" actId="1035"/>
          <ac:spMkLst>
            <pc:docMk/>
            <pc:sldMk cId="2922100574" sldId="508"/>
            <ac:spMk id="5" creationId="{13000DCF-34DC-434D-99A8-EEE8ED4D64D2}"/>
          </ac:spMkLst>
        </pc:spChg>
        <pc:spChg chg="add del">
          <ac:chgData name="Swapnil Adsul" userId="23c231c3-8daf-461b-a017-fa22e81edbbf" providerId="ADAL" clId="{D6A79E6C-8F62-4AFD-B9F7-A5C54AC3A894}" dt="2020-07-15T07:17:35.164" v="342" actId="478"/>
          <ac:spMkLst>
            <pc:docMk/>
            <pc:sldMk cId="2922100574" sldId="508"/>
            <ac:spMk id="8" creationId="{8B66DB26-FA8E-4DEB-B9CC-4B920D1F7274}"/>
          </ac:spMkLst>
        </pc:spChg>
        <pc:spChg chg="add del">
          <ac:chgData name="Swapnil Adsul" userId="23c231c3-8daf-461b-a017-fa22e81edbbf" providerId="ADAL" clId="{D6A79E6C-8F62-4AFD-B9F7-A5C54AC3A894}" dt="2020-07-15T07:17:34.729" v="341" actId="478"/>
          <ac:spMkLst>
            <pc:docMk/>
            <pc:sldMk cId="2922100574" sldId="508"/>
            <ac:spMk id="10" creationId="{4C23ECAD-4B45-47DD-A540-81545F4C1210}"/>
          </ac:spMkLst>
        </pc:spChg>
        <pc:spChg chg="add del">
          <ac:chgData name="Swapnil Adsul" userId="23c231c3-8daf-461b-a017-fa22e81edbbf" providerId="ADAL" clId="{D6A79E6C-8F62-4AFD-B9F7-A5C54AC3A894}" dt="2020-07-15T07:19:15.799" v="368" actId="21"/>
          <ac:spMkLst>
            <pc:docMk/>
            <pc:sldMk cId="2922100574" sldId="508"/>
            <ac:spMk id="12" creationId="{C851CEC6-2A4E-4D4F-8CBB-36BFB6FC91CB}"/>
          </ac:spMkLst>
        </pc:spChg>
      </pc:sldChg>
      <pc:sldChg chg="addSp delSp modSp mod">
        <pc:chgData name="Swapnil Adsul" userId="23c231c3-8daf-461b-a017-fa22e81edbbf" providerId="ADAL" clId="{D6A79E6C-8F62-4AFD-B9F7-A5C54AC3A894}" dt="2020-07-15T07:21:21.511" v="478" actId="1035"/>
        <pc:sldMkLst>
          <pc:docMk/>
          <pc:sldMk cId="1879086089" sldId="509"/>
        </pc:sldMkLst>
        <pc:spChg chg="add mod">
          <ac:chgData name="Swapnil Adsul" userId="23c231c3-8daf-461b-a017-fa22e81edbbf" providerId="ADAL" clId="{D6A79E6C-8F62-4AFD-B9F7-A5C54AC3A894}" dt="2020-07-15T07:21:21.511" v="478" actId="1035"/>
          <ac:spMkLst>
            <pc:docMk/>
            <pc:sldMk cId="1879086089" sldId="509"/>
            <ac:spMk id="2" creationId="{FDD9158A-2537-494D-9726-5B12BBA798C2}"/>
          </ac:spMkLst>
        </pc:spChg>
        <pc:spChg chg="add del">
          <ac:chgData name="Swapnil Adsul" userId="23c231c3-8daf-461b-a017-fa22e81edbbf" providerId="ADAL" clId="{D6A79E6C-8F62-4AFD-B9F7-A5C54AC3A894}" dt="2020-07-15T07:17:32.347" v="340" actId="478"/>
          <ac:spMkLst>
            <pc:docMk/>
            <pc:sldMk cId="1879086089" sldId="509"/>
            <ac:spMk id="3" creationId="{8EE2042E-6227-494A-8B62-F9E55E35C209}"/>
          </ac:spMkLst>
        </pc:spChg>
        <pc:spChg chg="del">
          <ac:chgData name="Swapnil Adsul" userId="23c231c3-8daf-461b-a017-fa22e81edbbf" providerId="ADAL" clId="{D6A79E6C-8F62-4AFD-B9F7-A5C54AC3A894}" dt="2020-07-15T07:12:11.136" v="175" actId="478"/>
          <ac:spMkLst>
            <pc:docMk/>
            <pc:sldMk cId="1879086089" sldId="509"/>
            <ac:spMk id="4" creationId="{D8BC0FBB-333E-4E4A-B409-96BD60805774}"/>
          </ac:spMkLst>
        </pc:spChg>
        <pc:spChg chg="mod">
          <ac:chgData name="Swapnil Adsul" userId="23c231c3-8daf-461b-a017-fa22e81edbbf" providerId="ADAL" clId="{D6A79E6C-8F62-4AFD-B9F7-A5C54AC3A894}" dt="2020-07-15T07:21:21.511" v="478" actId="1035"/>
          <ac:spMkLst>
            <pc:docMk/>
            <pc:sldMk cId="1879086089" sldId="509"/>
            <ac:spMk id="5" creationId="{D7005F3C-A3B0-477A-B4D0-B27507B5594F}"/>
          </ac:spMkLst>
        </pc:spChg>
        <pc:spChg chg="mod">
          <ac:chgData name="Swapnil Adsul" userId="23c231c3-8daf-461b-a017-fa22e81edbbf" providerId="ADAL" clId="{D6A79E6C-8F62-4AFD-B9F7-A5C54AC3A894}" dt="2020-07-15T07:21:21.511" v="478" actId="1035"/>
          <ac:spMkLst>
            <pc:docMk/>
            <pc:sldMk cId="1879086089" sldId="509"/>
            <ac:spMk id="6" creationId="{A47A727E-2EDB-4D28-9E00-E2CD80928249}"/>
          </ac:spMkLst>
        </pc:spChg>
        <pc:spChg chg="add del">
          <ac:chgData name="Swapnil Adsul" userId="23c231c3-8daf-461b-a017-fa22e81edbbf" providerId="ADAL" clId="{D6A79E6C-8F62-4AFD-B9F7-A5C54AC3A894}" dt="2020-07-15T07:17:31.753" v="339" actId="478"/>
          <ac:spMkLst>
            <pc:docMk/>
            <pc:sldMk cId="1879086089" sldId="509"/>
            <ac:spMk id="10" creationId="{7C8AA616-7EE3-42A2-BCC8-6EC7ED216607}"/>
          </ac:spMkLst>
        </pc:spChg>
        <pc:spChg chg="add del mod">
          <ac:chgData name="Swapnil Adsul" userId="23c231c3-8daf-461b-a017-fa22e81edbbf" providerId="ADAL" clId="{D6A79E6C-8F62-4AFD-B9F7-A5C54AC3A894}" dt="2020-07-15T07:19:26.582" v="371" actId="21"/>
          <ac:spMkLst>
            <pc:docMk/>
            <pc:sldMk cId="1879086089" sldId="509"/>
            <ac:spMk id="12" creationId="{B3D57E65-F643-44B1-8847-C4421517F901}"/>
          </ac:spMkLst>
        </pc:spChg>
      </pc:sldChg>
      <pc:sldChg chg="addSp delSp modSp mod">
        <pc:chgData name="Swapnil Adsul" userId="23c231c3-8daf-461b-a017-fa22e81edbbf" providerId="ADAL" clId="{D6A79E6C-8F62-4AFD-B9F7-A5C54AC3A894}" dt="2020-07-15T07:21:31.147" v="492" actId="1035"/>
        <pc:sldMkLst>
          <pc:docMk/>
          <pc:sldMk cId="1375144518" sldId="510"/>
        </pc:sldMkLst>
        <pc:spChg chg="mod">
          <ac:chgData name="Swapnil Adsul" userId="23c231c3-8daf-461b-a017-fa22e81edbbf" providerId="ADAL" clId="{D6A79E6C-8F62-4AFD-B9F7-A5C54AC3A894}" dt="2020-07-15T07:21:31.147" v="492" actId="1035"/>
          <ac:spMkLst>
            <pc:docMk/>
            <pc:sldMk cId="1375144518" sldId="510"/>
            <ac:spMk id="2" creationId="{6B032A1F-CCBF-4395-9EF0-A81E8B292C3D}"/>
          </ac:spMkLst>
        </pc:spChg>
        <pc:spChg chg="del">
          <ac:chgData name="Swapnil Adsul" userId="23c231c3-8daf-461b-a017-fa22e81edbbf" providerId="ADAL" clId="{D6A79E6C-8F62-4AFD-B9F7-A5C54AC3A894}" dt="2020-07-15T07:12:26.708" v="198" actId="478"/>
          <ac:spMkLst>
            <pc:docMk/>
            <pc:sldMk cId="1375144518" sldId="510"/>
            <ac:spMk id="3" creationId="{E85729A0-F65F-42F9-8049-848B7E01CACB}"/>
          </ac:spMkLst>
        </pc:spChg>
        <pc:spChg chg="mod">
          <ac:chgData name="Swapnil Adsul" userId="23c231c3-8daf-461b-a017-fa22e81edbbf" providerId="ADAL" clId="{D6A79E6C-8F62-4AFD-B9F7-A5C54AC3A894}" dt="2020-07-15T07:21:31.147" v="492" actId="1035"/>
          <ac:spMkLst>
            <pc:docMk/>
            <pc:sldMk cId="1375144518" sldId="510"/>
            <ac:spMk id="4" creationId="{9D957EED-59EB-4CA9-9BAC-C8C4FCF3CD20}"/>
          </ac:spMkLst>
        </pc:spChg>
        <pc:spChg chg="add mod">
          <ac:chgData name="Swapnil Adsul" userId="23c231c3-8daf-461b-a017-fa22e81edbbf" providerId="ADAL" clId="{D6A79E6C-8F62-4AFD-B9F7-A5C54AC3A894}" dt="2020-07-15T07:21:31.147" v="492" actId="1035"/>
          <ac:spMkLst>
            <pc:docMk/>
            <pc:sldMk cId="1375144518" sldId="510"/>
            <ac:spMk id="6" creationId="{8465D737-B962-4AB1-A25B-16724AF38D91}"/>
          </ac:spMkLst>
        </pc:spChg>
        <pc:spChg chg="add del">
          <ac:chgData name="Swapnil Adsul" userId="23c231c3-8daf-461b-a017-fa22e81edbbf" providerId="ADAL" clId="{D6A79E6C-8F62-4AFD-B9F7-A5C54AC3A894}" dt="2020-07-15T07:17:29.467" v="338" actId="478"/>
          <ac:spMkLst>
            <pc:docMk/>
            <pc:sldMk cId="1375144518" sldId="510"/>
            <ac:spMk id="8" creationId="{56004638-4A0D-4699-8300-E61622E41029}"/>
          </ac:spMkLst>
        </pc:spChg>
        <pc:spChg chg="add del">
          <ac:chgData name="Swapnil Adsul" userId="23c231c3-8daf-461b-a017-fa22e81edbbf" providerId="ADAL" clId="{D6A79E6C-8F62-4AFD-B9F7-A5C54AC3A894}" dt="2020-07-15T07:17:29.024" v="337" actId="478"/>
          <ac:spMkLst>
            <pc:docMk/>
            <pc:sldMk cId="1375144518" sldId="510"/>
            <ac:spMk id="10" creationId="{ACF32724-B762-4796-8D6E-A2789FF6E66B}"/>
          </ac:spMkLst>
        </pc:spChg>
        <pc:spChg chg="add del mod">
          <ac:chgData name="Swapnil Adsul" userId="23c231c3-8daf-461b-a017-fa22e81edbbf" providerId="ADAL" clId="{D6A79E6C-8F62-4AFD-B9F7-A5C54AC3A894}" dt="2020-07-15T07:19:36.752" v="374" actId="21"/>
          <ac:spMkLst>
            <pc:docMk/>
            <pc:sldMk cId="1375144518" sldId="510"/>
            <ac:spMk id="12" creationId="{76D8E537-3C7F-462A-8309-16568253B4DC}"/>
          </ac:spMkLst>
        </pc:spChg>
      </pc:sldChg>
      <pc:sldChg chg="addSp delSp modSp mod">
        <pc:chgData name="Swapnil Adsul" userId="23c231c3-8daf-461b-a017-fa22e81edbbf" providerId="ADAL" clId="{D6A79E6C-8F62-4AFD-B9F7-A5C54AC3A894}" dt="2020-07-15T10:39:56.687" v="605" actId="113"/>
        <pc:sldMkLst>
          <pc:docMk/>
          <pc:sldMk cId="2904269443" sldId="511"/>
        </pc:sldMkLst>
        <pc:spChg chg="add mod">
          <ac:chgData name="Swapnil Adsul" userId="23c231c3-8daf-461b-a017-fa22e81edbbf" providerId="ADAL" clId="{D6A79E6C-8F62-4AFD-B9F7-A5C54AC3A894}" dt="2020-07-15T07:21:48.679" v="522" actId="1035"/>
          <ac:spMkLst>
            <pc:docMk/>
            <pc:sldMk cId="2904269443" sldId="511"/>
            <ac:spMk id="2" creationId="{EE50F690-DB0A-47AB-B669-4E70924B1E2B}"/>
          </ac:spMkLst>
        </pc:spChg>
        <pc:spChg chg="add del">
          <ac:chgData name="Swapnil Adsul" userId="23c231c3-8daf-461b-a017-fa22e81edbbf" providerId="ADAL" clId="{D6A79E6C-8F62-4AFD-B9F7-A5C54AC3A894}" dt="2020-07-15T07:17:25.499" v="334" actId="478"/>
          <ac:spMkLst>
            <pc:docMk/>
            <pc:sldMk cId="2904269443" sldId="511"/>
            <ac:spMk id="3" creationId="{AC6C770A-F593-42F2-BADA-71531867F895}"/>
          </ac:spMkLst>
        </pc:spChg>
        <pc:spChg chg="add del">
          <ac:chgData name="Swapnil Adsul" userId="23c231c3-8daf-461b-a017-fa22e81edbbf" providerId="ADAL" clId="{D6A79E6C-8F62-4AFD-B9F7-A5C54AC3A894}" dt="2020-07-15T07:17:24.792" v="333" actId="478"/>
          <ac:spMkLst>
            <pc:docMk/>
            <pc:sldMk cId="2904269443" sldId="511"/>
            <ac:spMk id="4" creationId="{89DEA5DB-7AF1-4C04-A17B-DBE9F9EF33BC}"/>
          </ac:spMkLst>
        </pc:spChg>
        <pc:spChg chg="del">
          <ac:chgData name="Swapnil Adsul" userId="23c231c3-8daf-461b-a017-fa22e81edbbf" providerId="ADAL" clId="{D6A79E6C-8F62-4AFD-B9F7-A5C54AC3A894}" dt="2020-07-15T07:14:02.266" v="253" actId="478"/>
          <ac:spMkLst>
            <pc:docMk/>
            <pc:sldMk cId="2904269443" sldId="511"/>
            <ac:spMk id="6" creationId="{C7FA79C0-90A7-4EB9-A3CE-4AEE16E45338}"/>
          </ac:spMkLst>
        </pc:spChg>
        <pc:spChg chg="mod">
          <ac:chgData name="Swapnil Adsul" userId="23c231c3-8daf-461b-a017-fa22e81edbbf" providerId="ADAL" clId="{D6A79E6C-8F62-4AFD-B9F7-A5C54AC3A894}" dt="2020-07-15T10:39:56.687" v="605" actId="113"/>
          <ac:spMkLst>
            <pc:docMk/>
            <pc:sldMk cId="2904269443" sldId="511"/>
            <ac:spMk id="7" creationId="{83CAAC02-FAFE-4862-9BAA-78B4FA2FC20D}"/>
          </ac:spMkLst>
        </pc:spChg>
        <pc:spChg chg="mod">
          <ac:chgData name="Swapnil Adsul" userId="23c231c3-8daf-461b-a017-fa22e81edbbf" providerId="ADAL" clId="{D6A79E6C-8F62-4AFD-B9F7-A5C54AC3A894}" dt="2020-07-15T07:21:48.679" v="522" actId="1035"/>
          <ac:spMkLst>
            <pc:docMk/>
            <pc:sldMk cId="2904269443" sldId="511"/>
            <ac:spMk id="8" creationId="{62E5F6F4-FBC5-4048-A2FA-27066BB21CEA}"/>
          </ac:spMkLst>
        </pc:spChg>
        <pc:spChg chg="add del mod">
          <ac:chgData name="Swapnil Adsul" userId="23c231c3-8daf-461b-a017-fa22e81edbbf" providerId="ADAL" clId="{D6A79E6C-8F62-4AFD-B9F7-A5C54AC3A894}" dt="2020-07-15T07:20:00.633" v="380" actId="478"/>
          <ac:spMkLst>
            <pc:docMk/>
            <pc:sldMk cId="2904269443" sldId="511"/>
            <ac:spMk id="12" creationId="{8F823986-D030-42F9-B54E-C4873892D69B}"/>
          </ac:spMkLst>
        </pc:spChg>
      </pc:sldChg>
      <pc:sldChg chg="addSp delSp modSp mod">
        <pc:chgData name="Swapnil Adsul" userId="23c231c3-8daf-461b-a017-fa22e81edbbf" providerId="ADAL" clId="{D6A79E6C-8F62-4AFD-B9F7-A5C54AC3A894}" dt="2020-07-15T07:21:40.950" v="507" actId="1035"/>
        <pc:sldMkLst>
          <pc:docMk/>
          <pc:sldMk cId="3133361146" sldId="512"/>
        </pc:sldMkLst>
        <pc:spChg chg="add mod">
          <ac:chgData name="Swapnil Adsul" userId="23c231c3-8daf-461b-a017-fa22e81edbbf" providerId="ADAL" clId="{D6A79E6C-8F62-4AFD-B9F7-A5C54AC3A894}" dt="2020-07-15T07:21:40.950" v="507" actId="1035"/>
          <ac:spMkLst>
            <pc:docMk/>
            <pc:sldMk cId="3133361146" sldId="512"/>
            <ac:spMk id="2" creationId="{E6A3BE94-E6F4-4536-9FCE-5BCCEB6A2BDC}"/>
          </ac:spMkLst>
        </pc:spChg>
        <pc:spChg chg="add del">
          <ac:chgData name="Swapnil Adsul" userId="23c231c3-8daf-461b-a017-fa22e81edbbf" providerId="ADAL" clId="{D6A79E6C-8F62-4AFD-B9F7-A5C54AC3A894}" dt="2020-07-15T07:17:27.392" v="336" actId="478"/>
          <ac:spMkLst>
            <pc:docMk/>
            <pc:sldMk cId="3133361146" sldId="512"/>
            <ac:spMk id="3" creationId="{7A3E5E79-9C1B-47FA-8581-E6843D8AEDD8}"/>
          </ac:spMkLst>
        </pc:spChg>
        <pc:spChg chg="add del">
          <ac:chgData name="Swapnil Adsul" userId="23c231c3-8daf-461b-a017-fa22e81edbbf" providerId="ADAL" clId="{D6A79E6C-8F62-4AFD-B9F7-A5C54AC3A894}" dt="2020-07-15T07:17:27.029" v="335" actId="478"/>
          <ac:spMkLst>
            <pc:docMk/>
            <pc:sldMk cId="3133361146" sldId="512"/>
            <ac:spMk id="4" creationId="{ADC458ED-5291-49E4-9625-82339ABD1DE1}"/>
          </ac:spMkLst>
        </pc:spChg>
        <pc:spChg chg="add del mod">
          <ac:chgData name="Swapnil Adsul" userId="23c231c3-8daf-461b-a017-fa22e81edbbf" providerId="ADAL" clId="{D6A79E6C-8F62-4AFD-B9F7-A5C54AC3A894}" dt="2020-07-15T07:19:47.296" v="377" actId="21"/>
          <ac:spMkLst>
            <pc:docMk/>
            <pc:sldMk cId="3133361146" sldId="512"/>
            <ac:spMk id="6" creationId="{F49B6381-19D5-4513-A8FC-B16B97826A68}"/>
          </ac:spMkLst>
        </pc:spChg>
        <pc:spChg chg="mod">
          <ac:chgData name="Swapnil Adsul" userId="23c231c3-8daf-461b-a017-fa22e81edbbf" providerId="ADAL" clId="{D6A79E6C-8F62-4AFD-B9F7-A5C54AC3A894}" dt="2020-07-15T07:21:40.950" v="507" actId="1035"/>
          <ac:spMkLst>
            <pc:docMk/>
            <pc:sldMk cId="3133361146" sldId="512"/>
            <ac:spMk id="10" creationId="{50038E49-E924-4F9F-B445-260DA2A5D1A2}"/>
          </ac:spMkLst>
        </pc:spChg>
        <pc:spChg chg="del">
          <ac:chgData name="Swapnil Adsul" userId="23c231c3-8daf-461b-a017-fa22e81edbbf" providerId="ADAL" clId="{D6A79E6C-8F62-4AFD-B9F7-A5C54AC3A894}" dt="2020-07-15T07:13:27.988" v="225" actId="478"/>
          <ac:spMkLst>
            <pc:docMk/>
            <pc:sldMk cId="3133361146" sldId="512"/>
            <ac:spMk id="11" creationId="{A8F1E67E-CB0E-421D-B8B1-6A975C413568}"/>
          </ac:spMkLst>
        </pc:spChg>
        <pc:spChg chg="mod">
          <ac:chgData name="Swapnil Adsul" userId="23c231c3-8daf-461b-a017-fa22e81edbbf" providerId="ADAL" clId="{D6A79E6C-8F62-4AFD-B9F7-A5C54AC3A894}" dt="2020-07-15T07:21:40.950" v="507" actId="1035"/>
          <ac:spMkLst>
            <pc:docMk/>
            <pc:sldMk cId="3133361146" sldId="512"/>
            <ac:spMk id="12" creationId="{89FE15E8-963C-4C26-813D-2B4FDA2442A5}"/>
          </ac:spMkLst>
        </pc:spChg>
      </pc:sldChg>
      <pc:sldChg chg="addSp delSp modSp mod">
        <pc:chgData name="Swapnil Adsul" userId="23c231c3-8daf-461b-a017-fa22e81edbbf" providerId="ADAL" clId="{D6A79E6C-8F62-4AFD-B9F7-A5C54AC3A894}" dt="2020-07-15T07:16:59.639" v="329" actId="1036"/>
        <pc:sldMkLst>
          <pc:docMk/>
          <pc:sldMk cId="1956147886" sldId="513"/>
        </pc:sldMkLst>
        <pc:spChg chg="del">
          <ac:chgData name="Swapnil Adsul" userId="23c231c3-8daf-461b-a017-fa22e81edbbf" providerId="ADAL" clId="{D6A79E6C-8F62-4AFD-B9F7-A5C54AC3A894}" dt="2020-07-15T07:15:28.140" v="280" actId="478"/>
          <ac:spMkLst>
            <pc:docMk/>
            <pc:sldMk cId="1956147886" sldId="513"/>
            <ac:spMk id="2" creationId="{DA3882C2-ECFC-41DD-8AE8-0EB812FE0EB8}"/>
          </ac:spMkLst>
        </pc:spChg>
        <pc:spChg chg="del">
          <ac:chgData name="Swapnil Adsul" userId="23c231c3-8daf-461b-a017-fa22e81edbbf" providerId="ADAL" clId="{D6A79E6C-8F62-4AFD-B9F7-A5C54AC3A894}" dt="2020-07-15T07:15:30.247" v="283" actId="478"/>
          <ac:spMkLst>
            <pc:docMk/>
            <pc:sldMk cId="1956147886" sldId="513"/>
            <ac:spMk id="3" creationId="{D94D080A-7FF7-4653-B258-13BD7684014E}"/>
          </ac:spMkLst>
        </pc:spChg>
        <pc:spChg chg="del">
          <ac:chgData name="Swapnil Adsul" userId="23c231c3-8daf-461b-a017-fa22e81edbbf" providerId="ADAL" clId="{D6A79E6C-8F62-4AFD-B9F7-A5C54AC3A894}" dt="2020-07-15T07:15:32.437" v="286" actId="478"/>
          <ac:spMkLst>
            <pc:docMk/>
            <pc:sldMk cId="1956147886" sldId="513"/>
            <ac:spMk id="4" creationId="{1510272F-25F6-471B-A21E-5CCF58FAAEE7}"/>
          </ac:spMkLst>
        </pc:spChg>
        <pc:spChg chg="del mod">
          <ac:chgData name="Swapnil Adsul" userId="23c231c3-8daf-461b-a017-fa22e81edbbf" providerId="ADAL" clId="{D6A79E6C-8F62-4AFD-B9F7-A5C54AC3A894}" dt="2020-07-15T07:15:31.918" v="285" actId="478"/>
          <ac:spMkLst>
            <pc:docMk/>
            <pc:sldMk cId="1956147886" sldId="513"/>
            <ac:spMk id="5" creationId="{B7289FB8-D703-4396-8B05-93D2D8435C0A}"/>
          </ac:spMkLst>
        </pc:spChg>
        <pc:spChg chg="del">
          <ac:chgData name="Swapnil Adsul" userId="23c231c3-8daf-461b-a017-fa22e81edbbf" providerId="ADAL" clId="{D6A79E6C-8F62-4AFD-B9F7-A5C54AC3A894}" dt="2020-07-15T07:15:29.700" v="282" actId="478"/>
          <ac:spMkLst>
            <pc:docMk/>
            <pc:sldMk cId="1956147886" sldId="513"/>
            <ac:spMk id="6" creationId="{90563B7F-65B2-4FEF-85A1-9FFCC030BA7A}"/>
          </ac:spMkLst>
        </pc:spChg>
        <pc:spChg chg="del">
          <ac:chgData name="Swapnil Adsul" userId="23c231c3-8daf-461b-a017-fa22e81edbbf" providerId="ADAL" clId="{D6A79E6C-8F62-4AFD-B9F7-A5C54AC3A894}" dt="2020-07-15T07:15:27.576" v="279" actId="478"/>
          <ac:spMkLst>
            <pc:docMk/>
            <pc:sldMk cId="1956147886" sldId="513"/>
            <ac:spMk id="7" creationId="{E622ECDB-E60D-421F-9DB5-15254C8E561E}"/>
          </ac:spMkLst>
        </pc:spChg>
        <pc:spChg chg="del">
          <ac:chgData name="Swapnil Adsul" userId="23c231c3-8daf-461b-a017-fa22e81edbbf" providerId="ADAL" clId="{D6A79E6C-8F62-4AFD-B9F7-A5C54AC3A894}" dt="2020-07-15T07:15:34.740" v="288" actId="478"/>
          <ac:spMkLst>
            <pc:docMk/>
            <pc:sldMk cId="1956147886" sldId="513"/>
            <ac:spMk id="8" creationId="{98A27B27-8E9D-4CB9-9FA2-F44A75C5C69F}"/>
          </ac:spMkLst>
        </pc:spChg>
        <pc:spChg chg="del">
          <ac:chgData name="Swapnil Adsul" userId="23c231c3-8daf-461b-a017-fa22e81edbbf" providerId="ADAL" clId="{D6A79E6C-8F62-4AFD-B9F7-A5C54AC3A894}" dt="2020-07-15T07:15:33.818" v="287" actId="478"/>
          <ac:spMkLst>
            <pc:docMk/>
            <pc:sldMk cId="1956147886" sldId="513"/>
            <ac:spMk id="9" creationId="{3D3AD20B-68BA-43BB-9BA4-3B53D56E4039}"/>
          </ac:spMkLst>
        </pc:spChg>
        <pc:spChg chg="mod">
          <ac:chgData name="Swapnil Adsul" userId="23c231c3-8daf-461b-a017-fa22e81edbbf" providerId="ADAL" clId="{D6A79E6C-8F62-4AFD-B9F7-A5C54AC3A894}" dt="2020-07-15T07:16:59.639" v="329" actId="1036"/>
          <ac:spMkLst>
            <pc:docMk/>
            <pc:sldMk cId="1956147886" sldId="513"/>
            <ac:spMk id="12" creationId="{387FCCA6-F206-4379-A4A9-BC672E0D3602}"/>
          </ac:spMkLst>
        </pc:spChg>
        <pc:spChg chg="mod">
          <ac:chgData name="Swapnil Adsul" userId="23c231c3-8daf-461b-a017-fa22e81edbbf" providerId="ADAL" clId="{D6A79E6C-8F62-4AFD-B9F7-A5C54AC3A894}" dt="2020-07-15T07:15:35.855" v="289"/>
          <ac:spMkLst>
            <pc:docMk/>
            <pc:sldMk cId="1956147886" sldId="513"/>
            <ac:spMk id="14" creationId="{A72A2B97-01D7-413B-BC35-E9CCA816072A}"/>
          </ac:spMkLst>
        </pc:spChg>
        <pc:spChg chg="mod">
          <ac:chgData name="Swapnil Adsul" userId="23c231c3-8daf-461b-a017-fa22e81edbbf" providerId="ADAL" clId="{D6A79E6C-8F62-4AFD-B9F7-A5C54AC3A894}" dt="2020-07-15T07:15:35.855" v="289"/>
          <ac:spMkLst>
            <pc:docMk/>
            <pc:sldMk cId="1956147886" sldId="513"/>
            <ac:spMk id="15" creationId="{154CA896-A496-4C97-9194-2DC3A4A59AAE}"/>
          </ac:spMkLst>
        </pc:spChg>
        <pc:spChg chg="mod">
          <ac:chgData name="Swapnil Adsul" userId="23c231c3-8daf-461b-a017-fa22e81edbbf" providerId="ADAL" clId="{D6A79E6C-8F62-4AFD-B9F7-A5C54AC3A894}" dt="2020-07-15T07:15:35.855" v="289"/>
          <ac:spMkLst>
            <pc:docMk/>
            <pc:sldMk cId="1956147886" sldId="513"/>
            <ac:spMk id="16" creationId="{69BA6217-4058-46B7-91EB-E6A97581AB4D}"/>
          </ac:spMkLst>
        </pc:spChg>
        <pc:spChg chg="mod">
          <ac:chgData name="Swapnil Adsul" userId="23c231c3-8daf-461b-a017-fa22e81edbbf" providerId="ADAL" clId="{D6A79E6C-8F62-4AFD-B9F7-A5C54AC3A894}" dt="2020-07-15T07:15:35.855" v="289"/>
          <ac:spMkLst>
            <pc:docMk/>
            <pc:sldMk cId="1956147886" sldId="513"/>
            <ac:spMk id="17" creationId="{F301CEAE-C6DF-4255-83A9-A88C27E45A7F}"/>
          </ac:spMkLst>
        </pc:spChg>
        <pc:spChg chg="mod">
          <ac:chgData name="Swapnil Adsul" userId="23c231c3-8daf-461b-a017-fa22e81edbbf" providerId="ADAL" clId="{D6A79E6C-8F62-4AFD-B9F7-A5C54AC3A894}" dt="2020-07-15T07:15:35.855" v="289"/>
          <ac:spMkLst>
            <pc:docMk/>
            <pc:sldMk cId="1956147886" sldId="513"/>
            <ac:spMk id="18" creationId="{66917876-A9EF-4816-92E0-707414F54D7A}"/>
          </ac:spMkLst>
        </pc:spChg>
        <pc:spChg chg="mod">
          <ac:chgData name="Swapnil Adsul" userId="23c231c3-8daf-461b-a017-fa22e81edbbf" providerId="ADAL" clId="{D6A79E6C-8F62-4AFD-B9F7-A5C54AC3A894}" dt="2020-07-15T07:15:35.855" v="289"/>
          <ac:spMkLst>
            <pc:docMk/>
            <pc:sldMk cId="1956147886" sldId="513"/>
            <ac:spMk id="19" creationId="{0E3C7A10-6628-4136-89F1-68661AFFD346}"/>
          </ac:spMkLst>
        </pc:spChg>
        <pc:spChg chg="mod">
          <ac:chgData name="Swapnil Adsul" userId="23c231c3-8daf-461b-a017-fa22e81edbbf" providerId="ADAL" clId="{D6A79E6C-8F62-4AFD-B9F7-A5C54AC3A894}" dt="2020-07-15T07:15:35.855" v="289"/>
          <ac:spMkLst>
            <pc:docMk/>
            <pc:sldMk cId="1956147886" sldId="513"/>
            <ac:spMk id="20" creationId="{445B94AC-1381-4623-A401-7D7BDA3016BE}"/>
          </ac:spMkLst>
        </pc:spChg>
        <pc:spChg chg="mod">
          <ac:chgData name="Swapnil Adsul" userId="23c231c3-8daf-461b-a017-fa22e81edbbf" providerId="ADAL" clId="{D6A79E6C-8F62-4AFD-B9F7-A5C54AC3A894}" dt="2020-07-15T07:15:35.855" v="289"/>
          <ac:spMkLst>
            <pc:docMk/>
            <pc:sldMk cId="1956147886" sldId="513"/>
            <ac:spMk id="21" creationId="{928DCC2C-A77F-49C8-BB3B-A40A7D266C16}"/>
          </ac:spMkLst>
        </pc:spChg>
        <pc:grpChg chg="add mod">
          <ac:chgData name="Swapnil Adsul" userId="23c231c3-8daf-461b-a017-fa22e81edbbf" providerId="ADAL" clId="{D6A79E6C-8F62-4AFD-B9F7-A5C54AC3A894}" dt="2020-07-15T07:16:47.711" v="325" actId="1035"/>
          <ac:grpSpMkLst>
            <pc:docMk/>
            <pc:sldMk cId="1956147886" sldId="513"/>
            <ac:grpSpMk id="13" creationId="{24965BC4-8ECD-4620-BEA6-F1572E4176E8}"/>
          </ac:grpSpMkLst>
        </pc:grpChg>
        <pc:picChg chg="del">
          <ac:chgData name="Swapnil Adsul" userId="23c231c3-8daf-461b-a017-fa22e81edbbf" providerId="ADAL" clId="{D6A79E6C-8F62-4AFD-B9F7-A5C54AC3A894}" dt="2020-07-15T07:15:29.032" v="281" actId="478"/>
          <ac:picMkLst>
            <pc:docMk/>
            <pc:sldMk cId="1956147886" sldId="513"/>
            <ac:picMk id="10" creationId="{DEBC2911-47E1-4721-A372-F3437E375E6F}"/>
          </ac:picMkLst>
        </pc:picChg>
        <pc:picChg chg="mod">
          <ac:chgData name="Swapnil Adsul" userId="23c231c3-8daf-461b-a017-fa22e81edbbf" providerId="ADAL" clId="{D6A79E6C-8F62-4AFD-B9F7-A5C54AC3A894}" dt="2020-07-15T07:15:35.855" v="289"/>
          <ac:picMkLst>
            <pc:docMk/>
            <pc:sldMk cId="1956147886" sldId="513"/>
            <ac:picMk id="22" creationId="{8CF8AA3C-06E2-42EC-974E-18D252ABC88E}"/>
          </ac:picMkLst>
        </pc:picChg>
      </pc:sldChg>
      <pc:sldChg chg="add del">
        <pc:chgData name="Swapnil Adsul" userId="23c231c3-8daf-461b-a017-fa22e81edbbf" providerId="ADAL" clId="{D6A79E6C-8F62-4AFD-B9F7-A5C54AC3A894}" dt="2020-07-15T07:17:21.784" v="332" actId="2696"/>
        <pc:sldMkLst>
          <pc:docMk/>
          <pc:sldMk cId="3536983103" sldId="514"/>
        </pc:sldMkLst>
      </pc:sldChg>
      <pc:sldMasterChg chg="modSldLayout">
        <pc:chgData name="Swapnil Adsul" userId="23c231c3-8daf-461b-a017-fa22e81edbbf" providerId="ADAL" clId="{D6A79E6C-8F62-4AFD-B9F7-A5C54AC3A894}" dt="2020-07-16T10:14:34.658" v="675" actId="1038"/>
        <pc:sldMasterMkLst>
          <pc:docMk/>
          <pc:sldMasterMk cId="3083445342" sldId="2147483666"/>
        </pc:sldMasterMkLst>
        <pc:sldLayoutChg chg="addSp delSp modSp mod">
          <pc:chgData name="Swapnil Adsul" userId="23c231c3-8daf-461b-a017-fa22e81edbbf" providerId="ADAL" clId="{D6A79E6C-8F62-4AFD-B9F7-A5C54AC3A894}" dt="2020-07-15T12:12:20.920" v="633" actId="22"/>
          <pc:sldLayoutMkLst>
            <pc:docMk/>
            <pc:sldMasterMk cId="3083445342" sldId="2147483666"/>
            <pc:sldLayoutMk cId="3851513575" sldId="2147483702"/>
          </pc:sldLayoutMkLst>
          <pc:picChg chg="add">
            <ac:chgData name="Swapnil Adsul" userId="23c231c3-8daf-461b-a017-fa22e81edbbf" providerId="ADAL" clId="{D6A79E6C-8F62-4AFD-B9F7-A5C54AC3A894}" dt="2020-07-15T12:12:20.920" v="633" actId="22"/>
            <ac:picMkLst>
              <pc:docMk/>
              <pc:sldMasterMk cId="3083445342" sldId="2147483666"/>
              <pc:sldLayoutMk cId="3851513575" sldId="2147483702"/>
              <ac:picMk id="3" creationId="{0812A152-F6CD-4F54-98D1-CB7F3FCEEC5C}"/>
            </ac:picMkLst>
          </pc:picChg>
          <pc:picChg chg="del">
            <ac:chgData name="Swapnil Adsul" userId="23c231c3-8daf-461b-a017-fa22e81edbbf" providerId="ADAL" clId="{D6A79E6C-8F62-4AFD-B9F7-A5C54AC3A894}" dt="2020-07-15T10:04:26.453" v="600" actId="478"/>
            <ac:picMkLst>
              <pc:docMk/>
              <pc:sldMasterMk cId="3083445342" sldId="2147483666"/>
              <pc:sldLayoutMk cId="3851513575" sldId="2147483702"/>
              <ac:picMk id="3" creationId="{F7E51BFC-92C1-4F07-9519-E36A9A7A7FA2}"/>
            </ac:picMkLst>
          </pc:picChg>
          <pc:picChg chg="del">
            <ac:chgData name="Swapnil Adsul" userId="23c231c3-8daf-461b-a017-fa22e81edbbf" providerId="ADAL" clId="{D6A79E6C-8F62-4AFD-B9F7-A5C54AC3A894}" dt="2020-07-15T12:12:13.246" v="630" actId="478"/>
            <ac:picMkLst>
              <pc:docMk/>
              <pc:sldMasterMk cId="3083445342" sldId="2147483666"/>
              <pc:sldLayoutMk cId="3851513575" sldId="2147483702"/>
              <ac:picMk id="4" creationId="{2688572D-84D6-4E11-BC4A-C959EE1D877E}"/>
            </ac:picMkLst>
          </pc:picChg>
          <pc:picChg chg="add mod ord">
            <ac:chgData name="Swapnil Adsul" userId="23c231c3-8daf-461b-a017-fa22e81edbbf" providerId="ADAL" clId="{D6A79E6C-8F62-4AFD-B9F7-A5C54AC3A894}" dt="2020-07-15T12:11:57.196" v="628" actId="1076"/>
            <ac:picMkLst>
              <pc:docMk/>
              <pc:sldMasterMk cId="3083445342" sldId="2147483666"/>
              <pc:sldLayoutMk cId="3851513575" sldId="2147483702"/>
              <ac:picMk id="6" creationId="{7E3BD66B-9EBE-4693-BBC1-13F6D8F41A86}"/>
            </ac:picMkLst>
          </pc:picChg>
        </pc:sldLayoutChg>
        <pc:sldLayoutChg chg="modSp mod">
          <pc:chgData name="Swapnil Adsul" userId="23c231c3-8daf-461b-a017-fa22e81edbbf" providerId="ADAL" clId="{D6A79E6C-8F62-4AFD-B9F7-A5C54AC3A894}" dt="2020-07-15T12:08:56.098" v="626" actId="14100"/>
          <pc:sldLayoutMkLst>
            <pc:docMk/>
            <pc:sldMasterMk cId="3083445342" sldId="2147483666"/>
            <pc:sldLayoutMk cId="3954483102" sldId="2147483730"/>
          </pc:sldLayoutMkLst>
          <pc:picChg chg="mod modCrop">
            <ac:chgData name="Swapnil Adsul" userId="23c231c3-8daf-461b-a017-fa22e81edbbf" providerId="ADAL" clId="{D6A79E6C-8F62-4AFD-B9F7-A5C54AC3A894}" dt="2020-07-15T12:08:56.098" v="626" actId="14100"/>
            <ac:picMkLst>
              <pc:docMk/>
              <pc:sldMasterMk cId="3083445342" sldId="2147483666"/>
              <pc:sldLayoutMk cId="3954483102" sldId="2147483730"/>
              <ac:picMk id="3" creationId="{6C67AD4E-F75F-474D-A55D-F599C0B6EAB5}"/>
            </ac:picMkLst>
          </pc:picChg>
        </pc:sldLayoutChg>
        <pc:sldLayoutChg chg="addSp delSp modSp mod">
          <pc:chgData name="Swapnil Adsul" userId="23c231c3-8daf-461b-a017-fa22e81edbbf" providerId="ADAL" clId="{D6A79E6C-8F62-4AFD-B9F7-A5C54AC3A894}" dt="2020-07-15T12:08:45.885" v="624" actId="14100"/>
          <pc:sldLayoutMkLst>
            <pc:docMk/>
            <pc:sldMasterMk cId="3083445342" sldId="2147483666"/>
            <pc:sldLayoutMk cId="2713422960" sldId="2147483731"/>
          </pc:sldLayoutMkLst>
          <pc:picChg chg="del">
            <ac:chgData name="Swapnil Adsul" userId="23c231c3-8daf-461b-a017-fa22e81edbbf" providerId="ADAL" clId="{D6A79E6C-8F62-4AFD-B9F7-A5C54AC3A894}" dt="2020-07-15T09:48:27.452" v="574" actId="478"/>
            <ac:picMkLst>
              <pc:docMk/>
              <pc:sldMasterMk cId="3083445342" sldId="2147483666"/>
              <pc:sldLayoutMk cId="2713422960" sldId="2147483731"/>
              <ac:picMk id="3" creationId="{E67A2805-FC82-4817-8D4E-8172E4E0CFCB}"/>
            </ac:picMkLst>
          </pc:picChg>
          <pc:picChg chg="add mod ord">
            <ac:chgData name="Swapnil Adsul" userId="23c231c3-8daf-461b-a017-fa22e81edbbf" providerId="ADAL" clId="{D6A79E6C-8F62-4AFD-B9F7-A5C54AC3A894}" dt="2020-07-15T12:08:45.885" v="624" actId="14100"/>
            <ac:picMkLst>
              <pc:docMk/>
              <pc:sldMasterMk cId="3083445342" sldId="2147483666"/>
              <pc:sldLayoutMk cId="2713422960" sldId="2147483731"/>
              <ac:picMk id="6" creationId="{0D1E4E79-75D2-47E4-978F-C679598E2051}"/>
            </ac:picMkLst>
          </pc:picChg>
        </pc:sldLayoutChg>
        <pc:sldLayoutChg chg="modSp mod">
          <pc:chgData name="Swapnil Adsul" userId="23c231c3-8daf-461b-a017-fa22e81edbbf" providerId="ADAL" clId="{D6A79E6C-8F62-4AFD-B9F7-A5C54AC3A894}" dt="2020-07-15T11:38:58.200" v="614" actId="14100"/>
          <pc:sldLayoutMkLst>
            <pc:docMk/>
            <pc:sldMasterMk cId="3083445342" sldId="2147483666"/>
            <pc:sldLayoutMk cId="1173145999" sldId="2147483732"/>
          </pc:sldLayoutMkLst>
          <pc:picChg chg="mod modCrop">
            <ac:chgData name="Swapnil Adsul" userId="23c231c3-8daf-461b-a017-fa22e81edbbf" providerId="ADAL" clId="{D6A79E6C-8F62-4AFD-B9F7-A5C54AC3A894}" dt="2020-07-15T11:38:58.200" v="614" actId="14100"/>
            <ac:picMkLst>
              <pc:docMk/>
              <pc:sldMasterMk cId="3083445342" sldId="2147483666"/>
              <pc:sldLayoutMk cId="1173145999" sldId="2147483732"/>
              <ac:picMk id="3" creationId="{F7408718-6E96-49BB-AC35-344842376FCD}"/>
            </ac:picMkLst>
          </pc:picChg>
        </pc:sldLayoutChg>
        <pc:sldLayoutChg chg="addSp delSp modSp mod">
          <pc:chgData name="Swapnil Adsul" userId="23c231c3-8daf-461b-a017-fa22e81edbbf" providerId="ADAL" clId="{D6A79E6C-8F62-4AFD-B9F7-A5C54AC3A894}" dt="2020-07-15T09:56:49.586" v="589" actId="22"/>
          <pc:sldLayoutMkLst>
            <pc:docMk/>
            <pc:sldMasterMk cId="3083445342" sldId="2147483666"/>
            <pc:sldLayoutMk cId="374601008" sldId="2147483733"/>
          </pc:sldLayoutMkLst>
          <pc:picChg chg="del">
            <ac:chgData name="Swapnil Adsul" userId="23c231c3-8daf-461b-a017-fa22e81edbbf" providerId="ADAL" clId="{D6A79E6C-8F62-4AFD-B9F7-A5C54AC3A894}" dt="2020-07-15T09:56:16.809" v="582" actId="478"/>
            <ac:picMkLst>
              <pc:docMk/>
              <pc:sldMasterMk cId="3083445342" sldId="2147483666"/>
              <pc:sldLayoutMk cId="374601008" sldId="2147483733"/>
              <ac:picMk id="3" creationId="{69B4B33A-D4B4-4E01-A20C-C821E2E1AC51}"/>
            </ac:picMkLst>
          </pc:picChg>
          <pc:picChg chg="add del mod">
            <ac:chgData name="Swapnil Adsul" userId="23c231c3-8daf-461b-a017-fa22e81edbbf" providerId="ADAL" clId="{D6A79E6C-8F62-4AFD-B9F7-A5C54AC3A894}" dt="2020-07-15T09:56:47.616" v="588" actId="478"/>
            <ac:picMkLst>
              <pc:docMk/>
              <pc:sldMasterMk cId="3083445342" sldId="2147483666"/>
              <pc:sldLayoutMk cId="374601008" sldId="2147483733"/>
              <ac:picMk id="6" creationId="{6E111709-6A8B-4A37-98CE-58A03E76EFE0}"/>
            </ac:picMkLst>
          </pc:picChg>
          <pc:picChg chg="add">
            <ac:chgData name="Swapnil Adsul" userId="23c231c3-8daf-461b-a017-fa22e81edbbf" providerId="ADAL" clId="{D6A79E6C-8F62-4AFD-B9F7-A5C54AC3A894}" dt="2020-07-15T09:56:49.586" v="589" actId="22"/>
            <ac:picMkLst>
              <pc:docMk/>
              <pc:sldMasterMk cId="3083445342" sldId="2147483666"/>
              <pc:sldLayoutMk cId="374601008" sldId="2147483733"/>
              <ac:picMk id="8" creationId="{6E0C1E56-AAAE-48E0-AF61-DCC456B8ABCE}"/>
            </ac:picMkLst>
          </pc:picChg>
        </pc:sldLayoutChg>
        <pc:sldLayoutChg chg="modSp mod">
          <pc:chgData name="Swapnil Adsul" userId="23c231c3-8daf-461b-a017-fa22e81edbbf" providerId="ADAL" clId="{D6A79E6C-8F62-4AFD-B9F7-A5C54AC3A894}" dt="2020-07-15T10:01:21.522" v="596" actId="14100"/>
          <pc:sldLayoutMkLst>
            <pc:docMk/>
            <pc:sldMasterMk cId="3083445342" sldId="2147483666"/>
            <pc:sldLayoutMk cId="2297031804" sldId="2147483734"/>
          </pc:sldLayoutMkLst>
          <pc:picChg chg="mod modCrop">
            <ac:chgData name="Swapnil Adsul" userId="23c231c3-8daf-461b-a017-fa22e81edbbf" providerId="ADAL" clId="{D6A79E6C-8F62-4AFD-B9F7-A5C54AC3A894}" dt="2020-07-15T10:01:21.522" v="596" actId="14100"/>
            <ac:picMkLst>
              <pc:docMk/>
              <pc:sldMasterMk cId="3083445342" sldId="2147483666"/>
              <pc:sldLayoutMk cId="2297031804" sldId="2147483734"/>
              <ac:picMk id="3" creationId="{CD133C24-D7D2-4784-9BA1-F3211F55B765}"/>
            </ac:picMkLst>
          </pc:picChg>
        </pc:sldLayoutChg>
        <pc:sldLayoutChg chg="addSp delSp modSp mod">
          <pc:chgData name="Swapnil Adsul" userId="23c231c3-8daf-461b-a017-fa22e81edbbf" providerId="ADAL" clId="{D6A79E6C-8F62-4AFD-B9F7-A5C54AC3A894}" dt="2020-07-15T12:12:18.887" v="632" actId="21"/>
          <pc:sldLayoutMkLst>
            <pc:docMk/>
            <pc:sldMasterMk cId="3083445342" sldId="2147483666"/>
            <pc:sldLayoutMk cId="536721601" sldId="2147483735"/>
          </pc:sldLayoutMkLst>
          <pc:picChg chg="mod">
            <ac:chgData name="Swapnil Adsul" userId="23c231c3-8daf-461b-a017-fa22e81edbbf" providerId="ADAL" clId="{D6A79E6C-8F62-4AFD-B9F7-A5C54AC3A894}" dt="2020-07-15T12:12:08.273" v="629" actId="14100"/>
            <ac:picMkLst>
              <pc:docMk/>
              <pc:sldMasterMk cId="3083445342" sldId="2147483666"/>
              <pc:sldLayoutMk cId="536721601" sldId="2147483735"/>
              <ac:picMk id="3" creationId="{B0435A7F-08E7-454E-A16E-E75827EFC9FA}"/>
            </ac:picMkLst>
          </pc:picChg>
          <pc:picChg chg="add del">
            <ac:chgData name="Swapnil Adsul" userId="23c231c3-8daf-461b-a017-fa22e81edbbf" providerId="ADAL" clId="{D6A79E6C-8F62-4AFD-B9F7-A5C54AC3A894}" dt="2020-07-15T12:12:18.887" v="632" actId="21"/>
            <ac:picMkLst>
              <pc:docMk/>
              <pc:sldMasterMk cId="3083445342" sldId="2147483666"/>
              <pc:sldLayoutMk cId="536721601" sldId="2147483735"/>
              <ac:picMk id="4" creationId="{05280B19-AB96-46A7-95D2-B3BEDD7C305D}"/>
            </ac:picMkLst>
          </pc:picChg>
        </pc:sldLayoutChg>
        <pc:sldLayoutChg chg="modSp mod">
          <pc:chgData name="Swapnil Adsul" userId="23c231c3-8daf-461b-a017-fa22e81edbbf" providerId="ADAL" clId="{D6A79E6C-8F62-4AFD-B9F7-A5C54AC3A894}" dt="2020-07-16T10:14:34.658" v="675" actId="1038"/>
          <pc:sldLayoutMkLst>
            <pc:docMk/>
            <pc:sldMasterMk cId="3083445342" sldId="2147483666"/>
            <pc:sldLayoutMk cId="97117005" sldId="2147483736"/>
          </pc:sldLayoutMkLst>
          <pc:picChg chg="mod">
            <ac:chgData name="Swapnil Adsul" userId="23c231c3-8daf-461b-a017-fa22e81edbbf" providerId="ADAL" clId="{D6A79E6C-8F62-4AFD-B9F7-A5C54AC3A894}" dt="2020-07-16T10:14:34.658" v="675" actId="1038"/>
            <ac:picMkLst>
              <pc:docMk/>
              <pc:sldMasterMk cId="3083445342" sldId="2147483666"/>
              <pc:sldLayoutMk cId="97117005" sldId="2147483736"/>
              <ac:picMk id="4" creationId="{2EDE1D86-0542-4DEB-AAE8-19BE9A28B56B}"/>
            </ac:picMkLst>
          </pc:picChg>
        </pc:sldLayoutChg>
        <pc:sldLayoutChg chg="addSp delSp modSp mod">
          <pc:chgData name="Swapnil Adsul" userId="23c231c3-8daf-461b-a017-fa22e81edbbf" providerId="ADAL" clId="{D6A79E6C-8F62-4AFD-B9F7-A5C54AC3A894}" dt="2020-07-15T09:38:32.177" v="555" actId="1037"/>
          <pc:sldLayoutMkLst>
            <pc:docMk/>
            <pc:sldMasterMk cId="3083445342" sldId="2147483666"/>
            <pc:sldLayoutMk cId="417511717" sldId="2147483737"/>
          </pc:sldLayoutMkLst>
          <pc:spChg chg="mod">
            <ac:chgData name="Swapnil Adsul" userId="23c231c3-8daf-461b-a017-fa22e81edbbf" providerId="ADAL" clId="{D6A79E6C-8F62-4AFD-B9F7-A5C54AC3A894}" dt="2020-07-15T09:36:54.533" v="542" actId="14100"/>
            <ac:spMkLst>
              <pc:docMk/>
              <pc:sldMasterMk cId="3083445342" sldId="2147483666"/>
              <pc:sldLayoutMk cId="417511717" sldId="2147483737"/>
              <ac:spMk id="2" creationId="{1071CA9F-0172-4E3F-AE1D-F4EA99E60A24}"/>
            </ac:spMkLst>
          </pc:spChg>
          <pc:picChg chg="del mod">
            <ac:chgData name="Swapnil Adsul" userId="23c231c3-8daf-461b-a017-fa22e81edbbf" providerId="ADAL" clId="{D6A79E6C-8F62-4AFD-B9F7-A5C54AC3A894}" dt="2020-07-15T09:35:48.883" v="533" actId="478"/>
            <ac:picMkLst>
              <pc:docMk/>
              <pc:sldMasterMk cId="3083445342" sldId="2147483666"/>
              <pc:sldLayoutMk cId="417511717" sldId="2147483737"/>
              <ac:picMk id="3" creationId="{35460707-3D58-4DF0-BF19-7BAA8A3FB8A9}"/>
            </ac:picMkLst>
          </pc:picChg>
          <pc:picChg chg="add del">
            <ac:chgData name="Swapnil Adsul" userId="23c231c3-8daf-461b-a017-fa22e81edbbf" providerId="ADAL" clId="{D6A79E6C-8F62-4AFD-B9F7-A5C54AC3A894}" dt="2020-07-15T09:34:24.959" v="524" actId="478"/>
            <ac:picMkLst>
              <pc:docMk/>
              <pc:sldMasterMk cId="3083445342" sldId="2147483666"/>
              <pc:sldLayoutMk cId="417511717" sldId="2147483737"/>
              <ac:picMk id="4" creationId="{A81B5AD0-14C9-43E8-B188-FD8A4A7FD313}"/>
            </ac:picMkLst>
          </pc:picChg>
          <pc:picChg chg="add mod">
            <ac:chgData name="Swapnil Adsul" userId="23c231c3-8daf-461b-a017-fa22e81edbbf" providerId="ADAL" clId="{D6A79E6C-8F62-4AFD-B9F7-A5C54AC3A894}" dt="2020-07-15T09:38:32.177" v="555" actId="1037"/>
            <ac:picMkLst>
              <pc:docMk/>
              <pc:sldMasterMk cId="3083445342" sldId="2147483666"/>
              <pc:sldLayoutMk cId="417511717" sldId="2147483737"/>
              <ac:picMk id="7" creationId="{AEED2CF0-A137-4331-B303-749D6DED2227}"/>
            </ac:picMkLst>
          </pc:picChg>
        </pc:sldLayoutChg>
        <pc:sldLayoutChg chg="modSp mod">
          <pc:chgData name="Swapnil Adsul" userId="23c231c3-8daf-461b-a017-fa22e81edbbf" providerId="ADAL" clId="{D6A79E6C-8F62-4AFD-B9F7-A5C54AC3A894}" dt="2020-07-15T09:41:48.376" v="560" actId="14100"/>
          <pc:sldLayoutMkLst>
            <pc:docMk/>
            <pc:sldMasterMk cId="3083445342" sldId="2147483666"/>
            <pc:sldLayoutMk cId="1380885871" sldId="2147483738"/>
          </pc:sldLayoutMkLst>
          <pc:picChg chg="mod">
            <ac:chgData name="Swapnil Adsul" userId="23c231c3-8daf-461b-a017-fa22e81edbbf" providerId="ADAL" clId="{D6A79E6C-8F62-4AFD-B9F7-A5C54AC3A894}" dt="2020-07-15T09:41:48.376" v="560" actId="14100"/>
            <ac:picMkLst>
              <pc:docMk/>
              <pc:sldMasterMk cId="3083445342" sldId="2147483666"/>
              <pc:sldLayoutMk cId="1380885871" sldId="2147483738"/>
              <ac:picMk id="3" creationId="{2EC62E57-D900-4E60-8384-7C3C26C8D776}"/>
            </ac:picMkLst>
          </pc:picChg>
        </pc:sldLayoutChg>
      </pc:sldMasterChg>
    </pc:docChg>
  </pc:docChgLst>
  <pc:docChgLst>
    <pc:chgData clId="Web-{C9508DB4-863B-176F-516F-AFA8D06DB0CD}"/>
    <pc:docChg chg="modSld">
      <pc:chgData name="" userId="" providerId="" clId="Web-{C9508DB4-863B-176F-516F-AFA8D06DB0CD}" dt="2020-07-27T06:00:45.804" v="1"/>
      <pc:docMkLst>
        <pc:docMk/>
      </pc:docMkLst>
      <pc:sldChg chg="modNotes">
        <pc:chgData name="" userId="" providerId="" clId="Web-{C9508DB4-863B-176F-516F-AFA8D06DB0CD}" dt="2020-07-27T06:00:45.804" v="1"/>
        <pc:sldMkLst>
          <pc:docMk/>
          <pc:sldMk cId="2263318735" sldId="5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1" name="Shape 1211"/>
          <p:cNvSpPr>
            <a:spLocks noGrp="1" noRot="1" noChangeAspect="1"/>
          </p:cNvSpPr>
          <p:nvPr>
            <p:ph type="sldImg"/>
          </p:nvPr>
        </p:nvSpPr>
        <p:spPr>
          <a:xfrm>
            <a:off x="1143000" y="685800"/>
            <a:ext cx="4572000" cy="3429000"/>
          </a:xfrm>
          <a:prstGeom prst="rect">
            <a:avLst/>
          </a:prstGeom>
        </p:spPr>
        <p:txBody>
          <a:bodyPr/>
          <a:lstStyle/>
          <a:p>
            <a:endParaRPr/>
          </a:p>
        </p:txBody>
      </p:sp>
      <p:sp>
        <p:nvSpPr>
          <p:cNvPr id="1212" name="Shape 121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92879694"/>
      </p:ext>
    </p:extLst>
  </p:cSld>
  <p:clrMap bg1="lt1" tx1="dk1" bg2="lt2" tx2="dk2" accent1="accent1" accent2="accent2" accent3="accent3" accent4="accent4" accent5="accent5" accent6="accent6" hlink="hlink" folHlink="folHlink"/>
  <p:notesStyle>
    <a:lvl1pPr defTabSz="1219200" latinLnBrk="0">
      <a:defRPr sz="1600" b="0" i="0">
        <a:latin typeface="FreightSansLFPro Medium" panose="02000506030000020004" pitchFamily="2" charset="77"/>
        <a:ea typeface="+mn-ea"/>
        <a:cs typeface="+mn-cs"/>
        <a:sym typeface="FreightSansLFPro"/>
      </a:defRPr>
    </a:lvl1pPr>
    <a:lvl2pPr indent="228600" defTabSz="1219200" latinLnBrk="0">
      <a:defRPr sz="1600">
        <a:latin typeface="+mn-lt"/>
        <a:ea typeface="+mn-ea"/>
        <a:cs typeface="+mn-cs"/>
        <a:sym typeface="FreightSansLFPro"/>
      </a:defRPr>
    </a:lvl2pPr>
    <a:lvl3pPr indent="457200" defTabSz="1219200" latinLnBrk="0">
      <a:defRPr sz="1600">
        <a:latin typeface="+mn-lt"/>
        <a:ea typeface="+mn-ea"/>
        <a:cs typeface="+mn-cs"/>
        <a:sym typeface="FreightSansLFPro"/>
      </a:defRPr>
    </a:lvl3pPr>
    <a:lvl4pPr indent="685800" defTabSz="1219200" latinLnBrk="0">
      <a:defRPr sz="1600">
        <a:latin typeface="+mn-lt"/>
        <a:ea typeface="+mn-ea"/>
        <a:cs typeface="+mn-cs"/>
        <a:sym typeface="FreightSansLFPro"/>
      </a:defRPr>
    </a:lvl4pPr>
    <a:lvl5pPr indent="914400" defTabSz="1219200" latinLnBrk="0">
      <a:defRPr sz="1600">
        <a:latin typeface="+mn-lt"/>
        <a:ea typeface="+mn-ea"/>
        <a:cs typeface="+mn-cs"/>
        <a:sym typeface="FreightSansLFPro"/>
      </a:defRPr>
    </a:lvl5pPr>
    <a:lvl6pPr indent="1143000" defTabSz="1219200" latinLnBrk="0">
      <a:defRPr sz="1600">
        <a:latin typeface="+mn-lt"/>
        <a:ea typeface="+mn-ea"/>
        <a:cs typeface="+mn-cs"/>
        <a:sym typeface="FreightSansLFPro"/>
      </a:defRPr>
    </a:lvl6pPr>
    <a:lvl7pPr indent="1371600" defTabSz="1219200" latinLnBrk="0">
      <a:defRPr sz="1600">
        <a:latin typeface="+mn-lt"/>
        <a:ea typeface="+mn-ea"/>
        <a:cs typeface="+mn-cs"/>
        <a:sym typeface="FreightSansLFPro"/>
      </a:defRPr>
    </a:lvl7pPr>
    <a:lvl8pPr indent="1600200" defTabSz="1219200" latinLnBrk="0">
      <a:defRPr sz="1600">
        <a:latin typeface="+mn-lt"/>
        <a:ea typeface="+mn-ea"/>
        <a:cs typeface="+mn-cs"/>
        <a:sym typeface="FreightSansLFPro"/>
      </a:defRPr>
    </a:lvl8pPr>
    <a:lvl9pPr indent="1828800" defTabSz="1219200" latinLnBrk="0">
      <a:defRPr sz="1600">
        <a:latin typeface="+mn-lt"/>
        <a:ea typeface="+mn-ea"/>
        <a:cs typeface="+mn-cs"/>
        <a:sym typeface="FreightSansLFPro"/>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help/18811880835737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elp/18811880835737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defTabSz="914400" rtl="0">
              <a:lnSpc>
                <a:spcPct val="114999"/>
              </a:lnSpc>
              <a:buFont typeface="Arial" panose="020B0604020202020204" pitchFamily="34" charset="0"/>
              <a:buChar char="•"/>
              <a:defRPr sz="1000"/>
            </a:pPr>
            <a:r>
              <a:rPr lang="bn-IN" sz="1200" dirty="0">
                <a:latin typeface="Arial"/>
                <a:cs typeface="Arial"/>
              </a:rPr>
              <a:t>আমি এখন আপনাকে মিথ্যা বা ভুয়া খবর চিহ্নিত করার জন্য কিছু টিপস দিতে যাচ্ছি, আপনাকে সিদ্ধান্ত নিতে সাহায্য করার জন্য</a:t>
            </a:r>
          </a:p>
          <a:p>
            <a:pPr defTabSz="914400">
              <a:lnSpc>
                <a:spcPct val="115000"/>
              </a:lnSpc>
              <a:defRPr sz="1000"/>
            </a:pPr>
            <a:endParaRPr lang="en-SG" sz="1200" dirty="0">
              <a:latin typeface="Arial" panose="020B0604020202020204" pitchFamily="34" charset="0"/>
              <a:cs typeface="Arial" panose="020B0604020202020204" pitchFamily="34" charset="0"/>
            </a:endParaRPr>
          </a:p>
          <a:p>
            <a:pPr defTabSz="914400">
              <a:lnSpc>
                <a:spcPct val="115000"/>
              </a:lnSpc>
              <a:defRPr sz="1000"/>
            </a:pPr>
            <a:endParaRPr lang="en-SG" sz="1200" dirty="0">
              <a:latin typeface="Arial" panose="020B0604020202020204" pitchFamily="34" charset="0"/>
              <a:cs typeface="Arial" panose="020B0604020202020204" pitchFamily="34" charset="0"/>
            </a:endParaRPr>
          </a:p>
          <a:p>
            <a:pPr defTabSz="914400">
              <a:lnSpc>
                <a:spcPct val="115000"/>
              </a:lnSpc>
              <a:defRPr sz="1000" b="1"/>
            </a:pPr>
            <a:endParaRPr lang="en-SG" sz="1200" b="1" dirty="0">
              <a:latin typeface="Arial"/>
              <a:cs typeface="Arial"/>
            </a:endParaRPr>
          </a:p>
          <a:p>
            <a:endParaRPr lang="en-GB" dirty="0"/>
          </a:p>
        </p:txBody>
      </p:sp>
    </p:spTree>
    <p:extLst>
      <p:ext uri="{BB962C8B-B14F-4D97-AF65-F5344CB8AC3E}">
        <p14:creationId xmlns:p14="http://schemas.microsoft.com/office/powerpoint/2010/main" val="189275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defTabSz="914400" rtl="0" latinLnBrk="0">
              <a:lnSpc>
                <a:spcPct val="115000"/>
              </a:lnSpc>
              <a:buFont typeface="Arial" panose="020B0604020202020204" pitchFamily="34" charset="0"/>
              <a:buChar char="•"/>
              <a:defRPr sz="1000"/>
            </a:pPr>
            <a:r>
              <a:rPr lang="bn-IN" sz="1200" b="0" i="0" dirty="0">
                <a:latin typeface="Arial" panose="020B0604020202020204" pitchFamily="34" charset="0"/>
                <a:ea typeface="+mn-ea"/>
                <a:cs typeface="Arial" panose="020B0604020202020204" pitchFamily="34" charset="0"/>
                <a:sym typeface="FreightSansLFPro"/>
              </a:rPr>
              <a:t>এটা কি একটি কৌতুক ??! </a:t>
            </a:r>
          </a:p>
          <a:p>
            <a:pPr marL="285750" indent="-285750" defTabSz="914400" rtl="0">
              <a:lnSpc>
                <a:spcPct val="115000"/>
              </a:lnSpc>
              <a:buFont typeface="Arial" panose="020B0604020202020204" pitchFamily="34" charset="0"/>
              <a:buChar char="•"/>
              <a:defRPr sz="1000"/>
            </a:pPr>
            <a:r>
              <a:rPr lang="bn-IN" sz="1200" b="0" i="0" dirty="0">
                <a:latin typeface="Arial"/>
                <a:ea typeface="+mn-ea"/>
                <a:cs typeface="Arial"/>
                <a:sym typeface="FreightSansLFPro"/>
              </a:rPr>
              <a:t>এটা হতে পারে…কখনও</a:t>
            </a:r>
            <a:r>
              <a:rPr lang="bn-IN" sz="1200" dirty="0">
                <a:latin typeface="Arial"/>
                <a:cs typeface="Arial"/>
              </a:rPr>
              <a:t>,</a:t>
            </a:r>
            <a:r>
              <a:rPr lang="bn-IN" sz="1200" b="0" i="0" dirty="0">
                <a:latin typeface="Arial"/>
                <a:ea typeface="+mn-ea"/>
                <a:cs typeface="Arial"/>
                <a:sym typeface="FreightSansLFPro"/>
              </a:rPr>
              <a:t> মিথ্যা সংবাদগুলি রসিকতা বা কৌতুক  থেকে আলাদা করা কঠিন হতে পারে।</a:t>
            </a:r>
            <a:r>
              <a:rPr lang="bn-IN" sz="1200" dirty="0">
                <a:latin typeface="Arial"/>
                <a:cs typeface="Arial"/>
              </a:rPr>
              <a:t> </a:t>
            </a:r>
          </a:p>
          <a:p>
            <a:pPr marL="285750" indent="-285750" defTabSz="914400" rtl="0" latinLnBrk="0">
              <a:lnSpc>
                <a:spcPct val="115000"/>
              </a:lnSpc>
              <a:buFont typeface="Arial" panose="020B0604020202020204" pitchFamily="34" charset="0"/>
              <a:buChar char="•"/>
              <a:defRPr sz="1000"/>
            </a:pPr>
            <a:r>
              <a:rPr lang="bn-IN" sz="1200" b="0" i="0" dirty="0">
                <a:latin typeface="Arial" panose="020B0604020202020204" pitchFamily="34" charset="0"/>
                <a:ea typeface="+mn-ea"/>
                <a:cs typeface="Arial" panose="020B0604020202020204" pitchFamily="34" charset="0"/>
                <a:sym typeface="FreightSansLFPro"/>
              </a:rPr>
              <a:t>উৎস বা লেখক মশকরা</a:t>
            </a:r>
            <a:r>
              <a:rPr lang="en-US" sz="1200" b="0" i="0" dirty="0">
                <a:latin typeface="Arial" panose="020B0604020202020204" pitchFamily="34" charset="0"/>
                <a:ea typeface="+mn-ea"/>
                <a:cs typeface="Arial" panose="020B0604020202020204" pitchFamily="34" charset="0"/>
                <a:sym typeface="FreightSansLFPro"/>
              </a:rPr>
              <a:t>/</a:t>
            </a:r>
            <a:r>
              <a:rPr lang="as-IN" sz="1200" b="0" i="0" dirty="0">
                <a:latin typeface="Arial" panose="020B0604020202020204" pitchFamily="34" charset="0"/>
                <a:ea typeface="+mn-ea"/>
                <a:cs typeface="Arial" panose="020B0604020202020204" pitchFamily="34" charset="0"/>
                <a:sym typeface="FreightSansLFPro"/>
              </a:rPr>
              <a:t>কৌতুক </a:t>
            </a:r>
            <a:r>
              <a:rPr lang="bn-IN" sz="1200" b="0" i="0" dirty="0">
                <a:latin typeface="Arial" panose="020B0604020202020204" pitchFamily="34" charset="0"/>
                <a:ea typeface="+mn-ea"/>
                <a:cs typeface="Arial" panose="020B0604020202020204" pitchFamily="34" charset="0"/>
                <a:sym typeface="FreightSansLFPro"/>
              </a:rPr>
              <a:t> করার জন্য পরিচিত কিনা তা দেখুন। </a:t>
            </a:r>
          </a:p>
          <a:p>
            <a:pPr marL="285750" indent="-285750" defTabSz="914400" rtl="0">
              <a:lnSpc>
                <a:spcPct val="115000"/>
              </a:lnSpc>
              <a:buFont typeface="Arial" panose="020B0604020202020204" pitchFamily="34" charset="0"/>
              <a:buChar char="•"/>
              <a:defRPr sz="1000"/>
            </a:pPr>
            <a:r>
              <a:rPr lang="bn-IN" sz="1200" b="0" i="0" dirty="0">
                <a:latin typeface="Arial"/>
                <a:ea typeface="+mn-ea"/>
                <a:cs typeface="Arial"/>
                <a:sym typeface="FreightSansLFPro"/>
              </a:rPr>
              <a:t>এছাড়াও </a:t>
            </a:r>
            <a:r>
              <a:rPr lang="en-GB" sz="1200" b="0" i="0" dirty="0" err="1">
                <a:latin typeface="Arial"/>
                <a:ea typeface="+mn-ea"/>
                <a:cs typeface="Arial"/>
                <a:sym typeface="FreightSansLFPro"/>
              </a:rPr>
              <a:t>স্টোরির</a:t>
            </a:r>
            <a:r>
              <a:rPr lang="bn-IN" sz="1200" b="0" i="0" dirty="0">
                <a:latin typeface="Arial"/>
                <a:ea typeface="+mn-ea"/>
                <a:cs typeface="Arial"/>
                <a:sym typeface="FreightSansLFPro"/>
              </a:rPr>
              <a:t> বিবরণ </a:t>
            </a:r>
            <a:r>
              <a:rPr lang="bn-IN" sz="1200" dirty="0">
                <a:latin typeface="Arial"/>
                <a:cs typeface="Arial"/>
              </a:rPr>
              <a:t>কেবল মজার</a:t>
            </a:r>
            <a:r>
              <a:rPr lang="bn-IN" sz="1200" b="0" i="0" dirty="0">
                <a:latin typeface="Arial"/>
                <a:ea typeface="+mn-ea"/>
                <a:cs typeface="Arial"/>
                <a:sym typeface="FreightSansLFPro"/>
              </a:rPr>
              <a:t> জন্য </a:t>
            </a:r>
            <a:r>
              <a:rPr lang="bn-IN" sz="1200" dirty="0">
                <a:latin typeface="Arial"/>
                <a:cs typeface="Arial"/>
              </a:rPr>
              <a:t>হতে পারে</a:t>
            </a:r>
            <a:r>
              <a:rPr lang="bn-IN" sz="1200" b="0" i="0" dirty="0">
                <a:latin typeface="Arial"/>
                <a:ea typeface="+mn-ea"/>
                <a:cs typeface="Arial"/>
                <a:sym typeface="FreightSansLFPro"/>
              </a:rPr>
              <a:t> কিনা তাও দেখুন।</a:t>
            </a:r>
          </a:p>
          <a:p>
            <a:endParaRPr lang="en-GB" dirty="0"/>
          </a:p>
        </p:txBody>
      </p:sp>
    </p:spTree>
    <p:extLst>
      <p:ext uri="{BB962C8B-B14F-4D97-AF65-F5344CB8AC3E}">
        <p14:creationId xmlns:p14="http://schemas.microsoft.com/office/powerpoint/2010/main" val="1463553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defTabSz="914400" rtl="0">
              <a:lnSpc>
                <a:spcPct val="115000"/>
              </a:lnSpc>
              <a:buFont typeface="Arial" panose="020B0604020202020204" pitchFamily="34" charset="0"/>
              <a:buChar char="•"/>
              <a:defRPr sz="1000"/>
            </a:pPr>
            <a:r>
              <a:rPr lang="bn-IN" sz="1200" dirty="0">
                <a:latin typeface="Arial"/>
                <a:cs typeface="Arial"/>
              </a:rPr>
              <a:t>অবশেষে, আমরা ইতিমধ্যে এটি উল্লেখ করেছি </a:t>
            </a:r>
            <a:r>
              <a:rPr lang="bn-IN" sz="1200" b="1" dirty="0">
                <a:latin typeface="Arial"/>
                <a:cs typeface="Arial"/>
              </a:rPr>
              <a:t>কিছু </a:t>
            </a:r>
            <a:r>
              <a:rPr lang="bn-IN" sz="1200" b="1" dirty="0">
                <a:latin typeface="Tahoma" panose="020B0604030504040204" pitchFamily="34" charset="0"/>
                <a:ea typeface="Tahoma" panose="020B0604030504040204" pitchFamily="34" charset="0"/>
                <a:cs typeface="Tahoma" panose="020B0604030504040204" pitchFamily="34" charset="0"/>
              </a:rPr>
              <a:t>গল্প </a:t>
            </a:r>
            <a:r>
              <a:rPr lang="bn-IN" sz="1200" b="1" dirty="0">
                <a:latin typeface="Arial"/>
                <a:cs typeface="Arial"/>
              </a:rPr>
              <a:t> ইচ্ছাকৃতভাবে মিথ্যা হয়</a:t>
            </a:r>
            <a:r>
              <a:rPr lang="bn-IN" sz="1200" dirty="0">
                <a:latin typeface="Arial"/>
                <a:cs typeface="Arial"/>
              </a:rPr>
              <a:t>। </a:t>
            </a:r>
          </a:p>
          <a:p>
            <a:pPr marL="285750" indent="-285750" defTabSz="914400" rtl="0">
              <a:lnSpc>
                <a:spcPct val="115000"/>
              </a:lnSpc>
              <a:buFont typeface="Arial" panose="020B0604020202020204" pitchFamily="34" charset="0"/>
              <a:buChar char="•"/>
              <a:defRPr sz="1000"/>
            </a:pPr>
            <a:r>
              <a:rPr lang="bn-IN" sz="1200" dirty="0">
                <a:latin typeface="Arial" panose="020B0604020202020204" pitchFamily="34" charset="0"/>
                <a:cs typeface="Arial" panose="020B0604020202020204" pitchFamily="34" charset="0"/>
              </a:rPr>
              <a:t>আপনি অনলাইনে যা পড়েছেন সে সম্পর্কে আপনাকে অবশ্যই সূক্ষ্মভাবে চিন্তা করতে হবে এবং কেবলমাত্র এমন সংবাদ ভাগ করা উচিত যা আপনি জানেন, বা সত্যিই বিশ্বাস করেন বা বিশ্বাসযোগ্য হতে পারে। </a:t>
            </a:r>
          </a:p>
          <a:p>
            <a:pPr marL="285750" indent="-285750" defTabSz="914400" rtl="0">
              <a:lnSpc>
                <a:spcPct val="115000"/>
              </a:lnSpc>
              <a:buFont typeface="Arial" panose="020B0604020202020204" pitchFamily="34" charset="0"/>
              <a:buChar char="•"/>
              <a:defRPr sz="1000"/>
            </a:pPr>
            <a:r>
              <a:rPr lang="bn-IN" sz="1200" dirty="0">
                <a:latin typeface="Arial" panose="020B0604020202020204" pitchFamily="34" charset="0"/>
                <a:cs typeface="Arial" panose="020B0604020202020204" pitchFamily="34" charset="0"/>
              </a:rPr>
              <a:t>আমরা এখানে যা পরামর্শগুলো  দিয়েছি, সেইগুলো  ব্যবহার করুন।</a:t>
            </a:r>
          </a:p>
          <a:p>
            <a:endParaRPr lang="en-GB" dirty="0"/>
          </a:p>
        </p:txBody>
      </p:sp>
    </p:spTree>
    <p:extLst>
      <p:ext uri="{BB962C8B-B14F-4D97-AF65-F5344CB8AC3E}">
        <p14:creationId xmlns:p14="http://schemas.microsoft.com/office/powerpoint/2010/main" val="339847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rtl="0">
              <a:buFont typeface="Arial" panose="020B0604020202020204" pitchFamily="34" charset="0"/>
              <a:buChar char="•"/>
            </a:pPr>
            <a:r>
              <a:rPr lang="bn-IN" sz="1200" b="0" i="0" dirty="0">
                <a:effectLst/>
                <a:latin typeface="Arial"/>
                <a:cs typeface="Arial"/>
                <a:sym typeface="FreightSansLFPro"/>
              </a:rPr>
              <a:t>মিডিয়া শিক্ষিত </a:t>
            </a:r>
            <a:r>
              <a:rPr lang="bn-IN" sz="1200" dirty="0">
                <a:latin typeface="Arial"/>
                <a:cs typeface="Arial"/>
              </a:rPr>
              <a:t>হওয়াটা </a:t>
            </a:r>
            <a:r>
              <a:rPr lang="bn-IN" sz="1200" b="0" i="0" dirty="0">
                <a:effectLst/>
                <a:latin typeface="Arial"/>
                <a:cs typeface="Arial"/>
                <a:sym typeface="FreightSansLFPro"/>
              </a:rPr>
              <a:t>শিক্ষিত হওয়া থেকে অধিক জরুরি।</a:t>
            </a:r>
            <a:r>
              <a:rPr lang="bn-IN" sz="1200" dirty="0">
                <a:latin typeface="Arial"/>
                <a:cs typeface="Arial"/>
              </a:rPr>
              <a:t> একজন </a:t>
            </a:r>
            <a:r>
              <a:rPr lang="bn-IN" sz="1200" b="0" i="0" dirty="0">
                <a:effectLst/>
                <a:latin typeface="Arial"/>
                <a:cs typeface="Arial"/>
                <a:sym typeface="FreightSansLFPro"/>
              </a:rPr>
              <a:t>মিডিয়া শিক্ষিত ব্যক্তি টিভি  এবং বেতার তরঙ্গের মতো সম্প্রচারিত মিডিয়া, সংবাদপত্রের মতো মুদ্রণ, এবং ইন্টারনেট তথ্য সহ সমস্ত প্রকারের 'পড়তে' পারেন।</a:t>
            </a:r>
          </a:p>
          <a:p>
            <a:pPr marL="285750" indent="-285750" rtl="0">
              <a:buFont typeface="Arial" panose="020B0604020202020204" pitchFamily="34" charset="0"/>
              <a:buChar char="•"/>
            </a:pPr>
            <a:r>
              <a:rPr lang="bn-IN" sz="1200" b="0" i="0" dirty="0">
                <a:effectLst/>
                <a:latin typeface="Arial"/>
                <a:cs typeface="Arial"/>
                <a:sym typeface="FreightSansLFPro"/>
              </a:rPr>
              <a:t>একজন মিডিয়া শিক্ষিত ব্যক্তি </a:t>
            </a:r>
            <a:r>
              <a:rPr lang="bn-IN" sz="1200" dirty="0">
                <a:latin typeface="Arial"/>
                <a:cs typeface="Arial"/>
              </a:rPr>
              <a:t>কেবলমাত্র </a:t>
            </a:r>
            <a:r>
              <a:rPr lang="bn-IN" sz="1200" b="0" i="0" dirty="0">
                <a:effectLst/>
                <a:latin typeface="Arial"/>
                <a:cs typeface="Arial"/>
                <a:sym typeface="FreightSansLFPro"/>
              </a:rPr>
              <a:t> মিডিয়াই অ্যাক্সেস করলেই হবে না।</a:t>
            </a:r>
            <a:r>
              <a:rPr lang="bn-IN" sz="1200" dirty="0">
                <a:latin typeface="Arial"/>
                <a:cs typeface="Arial"/>
              </a:rPr>
              <a:t> </a:t>
            </a:r>
          </a:p>
          <a:p>
            <a:pPr marL="285750" indent="-285750" rtl="0">
              <a:buFont typeface="Arial" panose="020B0604020202020204" pitchFamily="34" charset="0"/>
              <a:buChar char="•"/>
            </a:pPr>
            <a:r>
              <a:rPr lang="bn-IN" sz="1200" b="0" i="0" dirty="0">
                <a:effectLst/>
                <a:latin typeface="Arial"/>
                <a:cs typeface="Arial"/>
                <a:sym typeface="FreightSansLFPro"/>
              </a:rPr>
              <a:t>তাদেরকে এটিকে বুঝতে, </a:t>
            </a:r>
            <a:r>
              <a:rPr lang="bn-IN" sz="1200" dirty="0">
                <a:latin typeface="Arial"/>
                <a:cs typeface="Arial"/>
              </a:rPr>
              <a:t>বিশ্লেষণ</a:t>
            </a:r>
            <a:r>
              <a:rPr lang="bn-IN" sz="1200" b="0" i="0" dirty="0">
                <a:effectLst/>
                <a:latin typeface="Arial"/>
                <a:cs typeface="Arial"/>
                <a:sym typeface="FreightSansLFPro"/>
              </a:rPr>
              <a:t> করতে </a:t>
            </a:r>
            <a:r>
              <a:rPr lang="bn-IN" sz="1200" dirty="0">
                <a:latin typeface="Arial"/>
                <a:cs typeface="Arial"/>
              </a:rPr>
              <a:t>এবং </a:t>
            </a:r>
            <a:r>
              <a:rPr lang="bn-IN" sz="1200" b="0" i="0" dirty="0">
                <a:effectLst/>
                <a:latin typeface="Arial"/>
                <a:cs typeface="Arial"/>
                <a:sym typeface="FreightSansLFPro"/>
              </a:rPr>
              <a:t>সূক্ষ্মভাবে সেটার সম্পর্কে চিন্তা করতে হবে।</a:t>
            </a:r>
          </a:p>
          <a:p>
            <a:pPr marL="285750" indent="-285750" rtl="0">
              <a:buFont typeface="Arial" panose="020B0604020202020204" pitchFamily="34" charset="0"/>
              <a:buChar char="•"/>
            </a:pPr>
            <a:r>
              <a:rPr lang="bn-IN" sz="1200" b="0" i="0" dirty="0">
                <a:effectLst/>
                <a:latin typeface="Arial"/>
                <a:cs typeface="Arial"/>
                <a:sym typeface="FreightSansLFPro"/>
              </a:rPr>
              <a:t>মিডিয়া শিক্ষিত</a:t>
            </a:r>
            <a:r>
              <a:rPr lang="bn-IN" sz="1200" dirty="0">
                <a:latin typeface="Arial"/>
                <a:cs typeface="Arial"/>
              </a:rPr>
              <a:t>,</a:t>
            </a:r>
            <a:r>
              <a:rPr lang="bn-IN" sz="1200" b="0" i="0" dirty="0">
                <a:effectLst/>
                <a:latin typeface="Arial"/>
                <a:cs typeface="Arial"/>
                <a:sym typeface="FreightSansLFPro"/>
              </a:rPr>
              <a:t> হওয়া জন্য আমাদেরকে সূক্ষ্মভাবে চিন্তা করতে হবে যে তথ্যটি কি, কোথা থেকে এসেছে এবং কেন </a:t>
            </a:r>
            <a:r>
              <a:rPr lang="bn-IN" sz="1200" dirty="0">
                <a:latin typeface="Arial"/>
                <a:cs typeface="Arial"/>
              </a:rPr>
              <a:t>তৈরি করা</a:t>
            </a:r>
            <a:r>
              <a:rPr lang="bn-IN" sz="1200" b="0" i="0" dirty="0">
                <a:effectLst/>
                <a:latin typeface="Arial"/>
                <a:cs typeface="Arial"/>
                <a:sym typeface="FreightSansLFPro"/>
              </a:rPr>
              <a:t> হয়েছে।</a:t>
            </a:r>
          </a:p>
          <a:p>
            <a:pPr marL="285750" indent="-285750" rtl="0">
              <a:buFont typeface="Arial" panose="020B0604020202020204" pitchFamily="34" charset="0"/>
              <a:buChar char="•"/>
            </a:pPr>
            <a:r>
              <a:rPr lang="bn-IN" sz="1200" b="0" i="0" dirty="0">
                <a:effectLst/>
                <a:latin typeface="Arial" panose="020B0604020202020204" pitchFamily="34" charset="0"/>
                <a:cs typeface="Arial" panose="020B0604020202020204" pitchFamily="34" charset="0"/>
                <a:sym typeface="FreightSansLFPro"/>
              </a:rPr>
              <a:t>তবে ডিজিটাল তথ্যগুলোর অর্থ সহজেই পরিবর্তন করা যায়। </a:t>
            </a:r>
          </a:p>
          <a:p>
            <a:pPr marL="285750" indent="-285750" rtl="0">
              <a:buFont typeface="Arial" panose="020B0604020202020204" pitchFamily="34" charset="0"/>
              <a:buChar char="•"/>
            </a:pPr>
            <a:r>
              <a:rPr lang="bn-IN" sz="1200" b="0" i="0" dirty="0">
                <a:effectLst/>
                <a:latin typeface="Arial"/>
                <a:cs typeface="Arial"/>
                <a:sym typeface="FreightSansLFPro"/>
              </a:rPr>
              <a:t>সুতরাং</a:t>
            </a:r>
            <a:r>
              <a:rPr lang="bn-IN" sz="1200" dirty="0">
                <a:latin typeface="Arial"/>
                <a:cs typeface="Arial"/>
              </a:rPr>
              <a:t>,</a:t>
            </a:r>
            <a:r>
              <a:rPr lang="bn-IN" sz="1200" b="0" i="0" dirty="0">
                <a:effectLst/>
                <a:latin typeface="Arial"/>
                <a:cs typeface="Arial"/>
                <a:sym typeface="FreightSansLFPro"/>
              </a:rPr>
              <a:t> আমাদের জানতে হবে যে কিভাবে ভুল তথ্য চিহ্নিত করতে হবে এবং কিভাবে একটি সত্য ও কারোর মতামতের মধ্যে পার্থক্য বোঝা যায়।</a:t>
            </a:r>
          </a:p>
        </p:txBody>
      </p:sp>
    </p:spTree>
    <p:extLst>
      <p:ext uri="{BB962C8B-B14F-4D97-AF65-F5344CB8AC3E}">
        <p14:creationId xmlns:p14="http://schemas.microsoft.com/office/powerpoint/2010/main" val="1049560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 name="Shape 15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59" name="Shape 1559"/>
          <p:cNvSpPr>
            <a:spLocks noGrp="1"/>
          </p:cNvSpPr>
          <p:nvPr>
            <p:ph type="body" sz="quarter" idx="1"/>
          </p:nvPr>
        </p:nvSpPr>
        <p:spPr>
          <a:prstGeom prst="rect">
            <a:avLst/>
          </a:prstGeom>
        </p:spPr>
        <p:txBody>
          <a:bodyPr/>
          <a:lstStyle/>
          <a:p>
            <a:pPr marL="285750" indent="-285750" defTabSz="914400" rtl="0">
              <a:lnSpc>
                <a:spcPct val="115000"/>
              </a:lnSpc>
              <a:buFont typeface="Arial"/>
              <a:buChar char="•"/>
              <a:defRPr sz="1000" b="1"/>
            </a:pPr>
            <a:r>
              <a:rPr lang="bn-IN" sz="1000">
                <a:solidFill>
                  <a:srgbClr val="000000"/>
                </a:solidFill>
                <a:latin typeface="FreightSansLFPro Medium"/>
              </a:rPr>
              <a:t>এটা আমাদের চূড়ান্ত অধিবেশনে নিয়ে আসে- একজন সমালোচনামূলক চিন্তাবিদ হওয়া</a:t>
            </a:r>
          </a:p>
          <a:p>
            <a:pPr marL="285750" indent="-285750" defTabSz="914400" rtl="0">
              <a:lnSpc>
                <a:spcPct val="114999"/>
              </a:lnSpc>
              <a:buFont typeface="Arial"/>
              <a:buChar char="•"/>
              <a:defRPr sz="1000" b="1"/>
            </a:pPr>
            <a:r>
              <a:rPr lang="bn-IN" sz="1000">
                <a:solidFill>
                  <a:srgbClr val="000000"/>
                </a:solidFill>
                <a:latin typeface="FreightSansLFPro Medium"/>
              </a:rPr>
              <a:t>আপনি জানতে পারবেন যে আপনি অনলাইনে যে সব সংবাদ পান তা হয়তো বাস্তব বা সত্য নয়। কিন্তু</a:t>
            </a:r>
            <a:r>
              <a:rPr lang="bn-IN">
                <a:latin typeface="FreightSansLFPro Medium"/>
              </a:rPr>
              <a:t> ভুয়া ধরণের থেকে আসল খবর চিহ্নিত করার উপায় আছে </a:t>
            </a:r>
          </a:p>
          <a:p>
            <a:pPr marL="285750" indent="-285750" defTabSz="914400" rtl="0">
              <a:lnSpc>
                <a:spcPct val="114999"/>
              </a:lnSpc>
              <a:buFont typeface="Arial"/>
              <a:buChar char="•"/>
              <a:defRPr sz="1000" b="1"/>
            </a:pPr>
            <a:r>
              <a:rPr lang="bn-IN">
                <a:latin typeface="FreightSansLFPro Medium"/>
              </a:rPr>
              <a:t>দয়া করে মনোযোগ দিন। </a:t>
            </a:r>
          </a:p>
          <a:p>
            <a:pPr marL="285750" indent="-285750" defTabSz="914400" rtl="0">
              <a:lnSpc>
                <a:spcPct val="114999"/>
              </a:lnSpc>
              <a:buFont typeface="Arial"/>
              <a:buChar char="•"/>
              <a:defRPr sz="1000" b="1"/>
            </a:pPr>
            <a:r>
              <a:rPr lang="bn-IN">
                <a:latin typeface="FreightSansLFPro Medium"/>
              </a:rPr>
              <a:t>আপনি ফেসবুকেও এই সব টিপস পাবেন। সহজে সার্চ করুন </a:t>
            </a:r>
            <a:r>
              <a:rPr lang="bn-IN" i="1">
                <a:latin typeface="FreightSansLFPro Medium"/>
              </a:rPr>
              <a:t>মিথ্যা খবর চিহ্নিত করার পরামর্শ</a:t>
            </a:r>
            <a:r>
              <a:rPr lang="bn-IN">
                <a:latin typeface="FreightSansLFPro Medium"/>
              </a:rPr>
              <a:t>।</a:t>
            </a:r>
          </a:p>
          <a:p>
            <a:pPr marL="285750" indent="-285750" defTabSz="914400">
              <a:lnSpc>
                <a:spcPct val="114999"/>
              </a:lnSpc>
              <a:buFont typeface="Arial"/>
              <a:buChar char="•"/>
              <a:defRPr sz="1000" b="1"/>
            </a:pPr>
            <a:endParaRPr lang="en-SG" dirty="0">
              <a:latin typeface="FreightSansLFPro Medium"/>
            </a:endParaRPr>
          </a:p>
          <a:p>
            <a:pPr defTabSz="914400">
              <a:lnSpc>
                <a:spcPct val="114999"/>
              </a:lnSpc>
              <a:defRPr sz="1000" b="1"/>
            </a:pPr>
            <a:endParaRPr lang="en-SG" dirty="0">
              <a:latin typeface="FreightSansLFPro Medium"/>
            </a:endParaRPr>
          </a:p>
          <a:p>
            <a:pPr defTabSz="914400" rtl="0">
              <a:lnSpc>
                <a:spcPct val="114999"/>
              </a:lnSpc>
              <a:defRPr sz="1000" b="1"/>
            </a:pPr>
            <a:r>
              <a:rPr lang="bn-IN"/>
              <a:t>সুত্র</a:t>
            </a:r>
          </a:p>
          <a:p>
            <a:pPr defTabSz="914400" rtl="0">
              <a:lnSpc>
                <a:spcPct val="114999"/>
              </a:lnSpc>
              <a:defRPr sz="1000" b="1"/>
            </a:pPr>
            <a:r>
              <a:rPr lang="bn-IN">
                <a:hlinkClick r:id="rId3"/>
              </a:rPr>
              <a:t>https://www.facebook.com/help/188118808357379</a:t>
            </a:r>
          </a:p>
          <a:p>
            <a:pPr defTabSz="914400">
              <a:lnSpc>
                <a:spcPct val="114999"/>
              </a:lnSpc>
              <a:defRPr sz="1000" b="1"/>
            </a:pPr>
            <a:endParaRPr lang="en-US" dirty="0">
              <a:latin typeface="FreightSansLFPro Medium"/>
            </a:endParaRPr>
          </a:p>
        </p:txBody>
      </p:sp>
    </p:spTree>
    <p:extLst>
      <p:ext uri="{BB962C8B-B14F-4D97-AF65-F5344CB8AC3E}">
        <p14:creationId xmlns:p14="http://schemas.microsoft.com/office/powerpoint/2010/main" val="79784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 name="Shape 15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59" name="Shape 1559"/>
          <p:cNvSpPr>
            <a:spLocks noGrp="1"/>
          </p:cNvSpPr>
          <p:nvPr>
            <p:ph type="body" sz="quarter" idx="1"/>
          </p:nvPr>
        </p:nvSpPr>
        <p:spPr>
          <a:prstGeom prst="rect">
            <a:avLst/>
          </a:prstGeom>
        </p:spPr>
        <p:txBody>
          <a:bodyPr/>
          <a:lstStyle/>
          <a:p>
            <a:pPr defTabSz="914400">
              <a:lnSpc>
                <a:spcPct val="115000"/>
              </a:lnSpc>
              <a:defRPr sz="1000" b="1"/>
            </a:pPr>
            <a:endParaRPr/>
          </a:p>
        </p:txBody>
      </p:sp>
    </p:spTree>
    <p:extLst>
      <p:ext uri="{BB962C8B-B14F-4D97-AF65-F5344CB8AC3E}">
        <p14:creationId xmlns:p14="http://schemas.microsoft.com/office/powerpoint/2010/main" val="417042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 name="Shape 15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59" name="Shape 1559"/>
          <p:cNvSpPr>
            <a:spLocks noGrp="1"/>
          </p:cNvSpPr>
          <p:nvPr>
            <p:ph type="body" sz="quarter" idx="1"/>
          </p:nvPr>
        </p:nvSpPr>
        <p:spPr>
          <a:prstGeom prst="rect">
            <a:avLst/>
          </a:prstGeom>
        </p:spPr>
        <p:txBody>
          <a:bodyPr/>
          <a:lstStyle/>
          <a:p>
            <a:pPr marL="285750" indent="-285750" defTabSz="914400" rtl="0">
              <a:lnSpc>
                <a:spcPct val="115000"/>
              </a:lnSpc>
              <a:buFont typeface="Arial"/>
              <a:buChar char="•"/>
              <a:defRPr sz="1000" b="1"/>
            </a:pPr>
            <a:r>
              <a:rPr lang="bn-IN" sz="1000" dirty="0">
                <a:solidFill>
                  <a:srgbClr val="000000"/>
                </a:solidFill>
                <a:latin typeface="FreightSansLFPro Medium"/>
              </a:rPr>
              <a:t>এটি আমাদের আলোচনার শেষ বিষয় - একজন </a:t>
            </a:r>
            <a:r>
              <a:rPr lang="bn-IN" b="1" dirty="0">
                <a:solidFill>
                  <a:schemeClr val="bg1"/>
                </a:solidFill>
                <a:latin typeface="Tahoma" panose="020B0604030504040204" pitchFamily="34" charset="0"/>
                <a:ea typeface="Tahoma" panose="020B0604030504040204" pitchFamily="34" charset="0"/>
                <a:cs typeface="Tahoma" panose="020B0604030504040204" pitchFamily="34" charset="0"/>
              </a:rPr>
              <a:t>সূক্ষ্ম</a:t>
            </a:r>
            <a:r>
              <a:rPr lang="bn-IN" sz="1000" dirty="0">
                <a:solidFill>
                  <a:srgbClr val="000000"/>
                </a:solidFill>
                <a:latin typeface="FreightSansLFPro Medium"/>
              </a:rPr>
              <a:t> চিন্তাবিদ হওয়া</a:t>
            </a:r>
          </a:p>
          <a:p>
            <a:pPr marL="285750" indent="-285750" defTabSz="914400" rtl="0">
              <a:lnSpc>
                <a:spcPct val="114999"/>
              </a:lnSpc>
              <a:buFont typeface="Arial"/>
              <a:buChar char="•"/>
              <a:defRPr sz="1000" b="1"/>
            </a:pPr>
            <a:r>
              <a:rPr lang="bn-IN" sz="1000" dirty="0">
                <a:solidFill>
                  <a:srgbClr val="000000"/>
                </a:solidFill>
                <a:latin typeface="FreightSansLFPro Medium"/>
              </a:rPr>
              <a:t>আপনি জেনে  থাকবেন  যে আপনি অনলাইনে যে সব সংবাদ পান তা হয়তো বাস্তব বা সত্য নয়। কিন্তু</a:t>
            </a:r>
            <a:r>
              <a:rPr lang="bn-IN" dirty="0">
                <a:latin typeface="FreightSansLFPro Medium"/>
              </a:rPr>
              <a:t> ভুয়া</a:t>
            </a:r>
            <a:r>
              <a:rPr lang="en-US" dirty="0">
                <a:latin typeface="FreightSansLFPro Medium"/>
              </a:rPr>
              <a:t>/</a:t>
            </a:r>
            <a:r>
              <a:rPr lang="as-IN" dirty="0">
                <a:latin typeface="FreightSansLFPro Medium"/>
              </a:rPr>
              <a:t>মিথ্যা </a:t>
            </a:r>
            <a:r>
              <a:rPr lang="bn-IN" dirty="0">
                <a:latin typeface="FreightSansLFPro Medium"/>
              </a:rPr>
              <a:t> থেকে আসল খবর চিহ্নিত করার উপায় আছে </a:t>
            </a:r>
          </a:p>
          <a:p>
            <a:pPr marL="285750" indent="-285750" defTabSz="914400" rtl="0">
              <a:lnSpc>
                <a:spcPct val="114999"/>
              </a:lnSpc>
              <a:buFont typeface="Arial"/>
              <a:buChar char="•"/>
              <a:defRPr sz="1000" b="1"/>
            </a:pPr>
            <a:r>
              <a:rPr lang="bn-IN" dirty="0">
                <a:latin typeface="FreightSansLFPro Medium"/>
              </a:rPr>
              <a:t>দয়া করে মনোযোগ দিন। </a:t>
            </a:r>
          </a:p>
          <a:p>
            <a:pPr marL="285750" indent="-285750" defTabSz="914400" rtl="0">
              <a:lnSpc>
                <a:spcPct val="114999"/>
              </a:lnSpc>
              <a:buFont typeface="Arial"/>
              <a:buChar char="•"/>
              <a:defRPr sz="1000" b="1"/>
            </a:pPr>
            <a:r>
              <a:rPr lang="bn-IN" dirty="0">
                <a:latin typeface="FreightSansLFPro Medium"/>
              </a:rPr>
              <a:t>আপনি ফেসবুকেও এই সব টিপস পাবেন। সহজে সার্চ করুন </a:t>
            </a:r>
            <a:r>
              <a:rPr lang="bn-IN" i="1" dirty="0">
                <a:latin typeface="FreightSansLFPro Medium"/>
              </a:rPr>
              <a:t>মিথ্যা খবর চিহ্নিত করার পরামর্শ</a:t>
            </a:r>
            <a:r>
              <a:rPr lang="bn-IN" dirty="0">
                <a:latin typeface="FreightSansLFPro Medium"/>
              </a:rPr>
              <a:t>।</a:t>
            </a:r>
          </a:p>
          <a:p>
            <a:pPr marL="285750" indent="-285750" defTabSz="914400">
              <a:lnSpc>
                <a:spcPct val="114999"/>
              </a:lnSpc>
              <a:buFont typeface="Arial"/>
              <a:buChar char="•"/>
              <a:defRPr sz="1000" b="1"/>
            </a:pPr>
            <a:endParaRPr lang="en-SG" dirty="0">
              <a:latin typeface="FreightSansLFPro Medium"/>
            </a:endParaRPr>
          </a:p>
          <a:p>
            <a:pPr defTabSz="914400">
              <a:lnSpc>
                <a:spcPct val="114999"/>
              </a:lnSpc>
              <a:defRPr sz="1000" b="1"/>
            </a:pPr>
            <a:endParaRPr lang="en-SG" dirty="0">
              <a:latin typeface="FreightSansLFPro Medium"/>
            </a:endParaRPr>
          </a:p>
          <a:p>
            <a:pPr defTabSz="914400" rtl="0">
              <a:lnSpc>
                <a:spcPct val="114999"/>
              </a:lnSpc>
              <a:defRPr sz="1000" b="1"/>
            </a:pPr>
            <a:r>
              <a:rPr lang="bn-IN" dirty="0"/>
              <a:t>সুত্র</a:t>
            </a:r>
          </a:p>
          <a:p>
            <a:pPr defTabSz="914400" rtl="0">
              <a:lnSpc>
                <a:spcPct val="114999"/>
              </a:lnSpc>
              <a:defRPr sz="1000" b="1"/>
            </a:pPr>
            <a:r>
              <a:rPr lang="bn-IN" dirty="0">
                <a:hlinkClick r:id="rId3"/>
              </a:rPr>
              <a:t>https://www.facebook.com/help/188118808357379</a:t>
            </a:r>
          </a:p>
          <a:p>
            <a:pPr defTabSz="914400">
              <a:lnSpc>
                <a:spcPct val="114999"/>
              </a:lnSpc>
              <a:defRPr sz="1000" b="1"/>
            </a:pPr>
            <a:endParaRPr lang="en-US" dirty="0">
              <a:latin typeface="FreightSansLFPro Medium"/>
            </a:endParaRPr>
          </a:p>
        </p:txBody>
      </p:sp>
    </p:spTree>
    <p:extLst>
      <p:ext uri="{BB962C8B-B14F-4D97-AF65-F5344CB8AC3E}">
        <p14:creationId xmlns:p14="http://schemas.microsoft.com/office/powerpoint/2010/main" val="194225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defTabSz="914400" rtl="0">
              <a:lnSpc>
                <a:spcPct val="115000"/>
              </a:lnSpc>
              <a:buFont typeface="Arial" panose="020B0604020202020204" pitchFamily="34" charset="0"/>
              <a:buChar char="•"/>
              <a:defRPr sz="1000"/>
            </a:pPr>
            <a:r>
              <a:rPr lang="bn-IN" sz="1200" dirty="0">
                <a:latin typeface="Arial"/>
                <a:cs typeface="Arial"/>
              </a:rPr>
              <a:t>এই পরামর্শ গুলোর  প্রতি মনোযোগ দিন কারণ আমি শীঘ্রই আপনাকে এগুলো  সম্পর্কে প্রশ্ন করবো! </a:t>
            </a:r>
          </a:p>
          <a:p>
            <a:pPr marL="171450" marR="0" indent="-171450" defTabSz="914400" rtl="0" eaLnBrk="1" fontAlgn="auto" latinLnBrk="0" hangingPunct="1">
              <a:lnSpc>
                <a:spcPct val="115000"/>
              </a:lnSpc>
              <a:spcBef>
                <a:spcPts val="0"/>
              </a:spcBef>
              <a:spcAft>
                <a:spcPts val="0"/>
              </a:spcAft>
              <a:buClrTx/>
              <a:buSzTx/>
              <a:buFont typeface="Arial" panose="020B0604020202020204" pitchFamily="34" charset="0"/>
              <a:buChar char="•"/>
              <a:tabLst/>
              <a:defRPr sz="1000"/>
            </a:pPr>
            <a:r>
              <a:rPr lang="bn-IN" sz="1200" dirty="0">
                <a:latin typeface="Arial"/>
                <a:cs typeface="Arial"/>
              </a:rPr>
              <a:t>প্রথম পরামর্শটি হল </a:t>
            </a:r>
            <a:r>
              <a:rPr lang="bn-IN" sz="1200" b="1" dirty="0">
                <a:latin typeface="Arial"/>
                <a:cs typeface="Arial"/>
              </a:rPr>
              <a:t>শিরোনামের বিষয়ে সন্দেহপ্রবণ</a:t>
            </a:r>
            <a:r>
              <a:rPr lang="en-US" sz="1200" b="1" baseline="0" dirty="0">
                <a:latin typeface="Arial"/>
                <a:cs typeface="Arial"/>
              </a:rPr>
              <a:t> </a:t>
            </a:r>
            <a:r>
              <a:rPr lang="bn-IN" sz="1200" b="1" dirty="0">
                <a:latin typeface="Tahoma" panose="020B0604030504040204" pitchFamily="34" charset="0"/>
                <a:ea typeface="Tahoma" panose="020B0604030504040204" pitchFamily="34" charset="0"/>
                <a:cs typeface="Tahoma" panose="020B0604030504040204" pitchFamily="34" charset="0"/>
              </a:rPr>
              <a:t>হওয়া</a:t>
            </a:r>
            <a:r>
              <a:rPr lang="bn-IN" sz="1200" dirty="0">
                <a:latin typeface="Arial"/>
                <a:cs typeface="Arial"/>
              </a:rPr>
              <a:t>।</a:t>
            </a:r>
          </a:p>
          <a:p>
            <a:pPr marL="171450" indent="-171450" defTabSz="914400" rtl="0">
              <a:lnSpc>
                <a:spcPct val="115000"/>
              </a:lnSpc>
              <a:buFont typeface="Arial" panose="020B0604020202020204" pitchFamily="34" charset="0"/>
              <a:buChar char="•"/>
              <a:defRPr sz="1000"/>
            </a:pPr>
            <a:r>
              <a:rPr lang="bn-IN" sz="1200" dirty="0">
                <a:latin typeface="Arial"/>
                <a:cs typeface="Arial"/>
              </a:rPr>
              <a:t>মিথ্যা সংবাদ এত সাধারণ হয়ে উঠেছে যে আপনি অনলাইনে যা দেখছেন তা নিয়ে প্রায় সবসময়ই প্রশ্ন করা উচিত। </a:t>
            </a:r>
          </a:p>
          <a:p>
            <a:pPr marL="171450" indent="-171450" defTabSz="914400" rtl="0">
              <a:lnSpc>
                <a:spcPct val="115000"/>
              </a:lnSpc>
              <a:buFont typeface="Arial" panose="020B0604020202020204" pitchFamily="34" charset="0"/>
              <a:buChar char="•"/>
              <a:defRPr sz="1000"/>
            </a:pPr>
            <a:r>
              <a:rPr lang="bn-IN" sz="1200" dirty="0">
                <a:latin typeface="Arial"/>
                <a:cs typeface="Arial"/>
              </a:rPr>
              <a:t>মিথ্যা সংবাদের শিরোনাম প্রায়ই মনোযোগ আকর্ষণ করে। চিহ্নিত করার উপায় হ’ল প্রচুর বিস্ময়ের যতিচিহ্নর সঙ্গে বড় হাতের অক্ষর অন্তর্ভুক্ত থাকে!!!! এই উদাহরণটির মতো।</a:t>
            </a:r>
          </a:p>
          <a:p>
            <a:pPr marL="171450" indent="-171450" defTabSz="914400" rtl="0">
              <a:lnSpc>
                <a:spcPct val="115000"/>
              </a:lnSpc>
              <a:buFont typeface="Arial" panose="020B0604020202020204" pitchFamily="34" charset="0"/>
              <a:buChar char="•"/>
              <a:defRPr sz="1000"/>
            </a:pPr>
            <a:r>
              <a:rPr lang="bn-IN" sz="1200" dirty="0">
                <a:latin typeface="Arial"/>
                <a:cs typeface="Arial"/>
              </a:rPr>
              <a:t>নিজের অনুভবের</a:t>
            </a:r>
            <a:r>
              <a:rPr lang="en-US" sz="1200" dirty="0">
                <a:latin typeface="Arial"/>
                <a:cs typeface="Arial"/>
              </a:rPr>
              <a:t>/</a:t>
            </a:r>
            <a:r>
              <a:rPr lang="as-IN" sz="1200" dirty="0">
                <a:latin typeface="Arial"/>
                <a:cs typeface="Arial"/>
              </a:rPr>
              <a:t>অনুভূতির </a:t>
            </a:r>
            <a:r>
              <a:rPr lang="bn-IN" sz="1200" dirty="0">
                <a:latin typeface="Arial"/>
                <a:cs typeface="Arial"/>
              </a:rPr>
              <a:t> উপরে বিশ্বাস রাখুন - যদি এটি অদ্ভুত, অত্যন্ত নাটকীয় বলে, একেবারে সঠিক নয় বা সম্পূর্ণ অবিশ্বাস্য বলে মনে হয়... তবে সেটা সম্ভবত মিথ্যা হতে পারে!</a:t>
            </a:r>
          </a:p>
          <a:p>
            <a:pPr defTabSz="914400">
              <a:lnSpc>
                <a:spcPct val="115000"/>
              </a:lnSpc>
              <a:defRPr sz="1000"/>
            </a:pPr>
            <a:endParaRPr lang="en-US" sz="1200" dirty="0">
              <a:latin typeface="Arial" panose="020B0604020202020204" pitchFamily="34" charset="0"/>
              <a:cs typeface="Arial" panose="020B0604020202020204" pitchFamily="34" charset="0"/>
            </a:endParaRPr>
          </a:p>
          <a:p>
            <a:pPr defTabSz="914400" rtl="0">
              <a:lnSpc>
                <a:spcPct val="115000"/>
              </a:lnSpc>
              <a:defRPr sz="1000" b="1"/>
            </a:pPr>
            <a:r>
              <a:rPr lang="bn-IN" sz="1200" dirty="0">
                <a:latin typeface="Arial"/>
                <a:cs typeface="Arial"/>
              </a:rPr>
              <a:t>সুত্র</a:t>
            </a:r>
          </a:p>
          <a:p>
            <a:pPr defTabSz="914400" rtl="0">
              <a:lnSpc>
                <a:spcPct val="115000"/>
              </a:lnSpc>
              <a:defRPr sz="1000"/>
            </a:pPr>
            <a:r>
              <a:rPr lang="bn-IN" sz="1200" dirty="0">
                <a:latin typeface="Arial"/>
                <a:cs typeface="Arial"/>
              </a:rPr>
              <a:t>https://www.facebook.com/help/188118808357379</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635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rtl="0">
              <a:buFont typeface="Arial" panose="020B0604020202020204" pitchFamily="34" charset="0"/>
              <a:buChar char="•"/>
              <a:defRPr/>
            </a:pPr>
            <a:r>
              <a:rPr lang="bn-IN" sz="1200" dirty="0">
                <a:latin typeface="Arial"/>
                <a:cs typeface="Arial"/>
              </a:rPr>
              <a:t>পরবর্তী, </a:t>
            </a:r>
            <a:r>
              <a:rPr lang="bn-IN" sz="1200" b="1" dirty="0">
                <a:latin typeface="Arial"/>
                <a:cs typeface="Arial"/>
              </a:rPr>
              <a:t>ইউআরএলগুলো ভালোভাবে দেখুন</a:t>
            </a:r>
            <a:r>
              <a:rPr lang="bn-IN" sz="1200" dirty="0">
                <a:latin typeface="Arial"/>
                <a:cs typeface="Arial"/>
              </a:rPr>
              <a:t>…উদাহরণস্বরূপ, আপনি যদি আপনার ব্যাঙ্ক থেকে কোনও খুব বাস্তবমুখী ইমেল পান, এবং আপনার ব্যালেন্স পরীক্ষা করতে আপনাকে লগ ইন করার অনুরোধ করতে পারে...</a:t>
            </a:r>
          </a:p>
          <a:p>
            <a:pPr marL="285750" indent="-285750" rtl="0">
              <a:buFont typeface="Arial" panose="020B0604020202020204" pitchFamily="34" charset="0"/>
              <a:buChar char="•"/>
              <a:defRPr/>
            </a:pPr>
            <a:r>
              <a:rPr lang="bn-IN" sz="1200" dirty="0">
                <a:latin typeface="Arial"/>
                <a:cs typeface="Arial"/>
              </a:rPr>
              <a:t>আপনি সেটা করার আগে, ইউআরএল-টি আবার চেক করুন। </a:t>
            </a:r>
          </a:p>
          <a:p>
            <a:pPr marL="285750" indent="-285750" rtl="0">
              <a:buFont typeface="Arial" panose="020B0604020202020204" pitchFamily="34" charset="0"/>
              <a:buChar char="•"/>
              <a:defRPr/>
            </a:pPr>
            <a:r>
              <a:rPr lang="bn-IN" sz="1200" dirty="0">
                <a:latin typeface="Arial"/>
                <a:cs typeface="Arial"/>
              </a:rPr>
              <a:t>অনেকগুলো  মিথ্যা/ভুয়া  সংবাদ সাইট ইউআরএল-এর মধ্যে ছোট পরিবর্তন করে সঠিক সংবাদ উৎসগুলো  অনুকরণ করে। </a:t>
            </a:r>
          </a:p>
          <a:p>
            <a:pPr marL="285750" indent="-285750" rtl="0">
              <a:buFont typeface="Arial" panose="020B0604020202020204" pitchFamily="34" charset="0"/>
              <a:buChar char="•"/>
              <a:defRPr/>
            </a:pPr>
            <a:r>
              <a:rPr lang="bn-IN" sz="1200" dirty="0">
                <a:latin typeface="Arial"/>
                <a:cs typeface="Arial"/>
              </a:rPr>
              <a:t>একটি নকল বা একইরকম চেহারার ইউআরএল মিথ্যা সংবাদের একটি সতর্কীকরণ চিহ্ন হতে পারে। তাই এটি নকল কিনা তা জানতে লিঙ্কটি ক্লিক করার পরিবর্তে একটি নতুন ব্রাউজার উইন্ডো খুলুন এবং আসল সাইটে যান, তারপরে অন্যটির সাথে আসল ইউআরএল তুলনা করুন এবং সিদ্ধান্ত নিন।</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1197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defTabSz="914400" rtl="0">
              <a:lnSpc>
                <a:spcPct val="115000"/>
              </a:lnSpc>
              <a:buFont typeface="Arial" panose="020B0604020202020204" pitchFamily="34" charset="0"/>
              <a:buChar char="•"/>
              <a:defRPr sz="1000"/>
            </a:pPr>
            <a:r>
              <a:rPr lang="bn-IN" sz="1200" b="1" i="0" dirty="0">
                <a:latin typeface="Arial"/>
                <a:ea typeface="+mn-ea"/>
                <a:cs typeface="Arial"/>
                <a:sym typeface="FreightSansLFPro"/>
              </a:rPr>
              <a:t>সংবাদের উৎস</a:t>
            </a:r>
            <a:r>
              <a:rPr lang="bn-IN" sz="1200" b="0" i="0" dirty="0">
                <a:latin typeface="Arial"/>
                <a:ea typeface="+mn-ea"/>
                <a:cs typeface="Arial"/>
                <a:sym typeface="FreightSansLFPro"/>
              </a:rPr>
              <a:t> অনুসন্ধান করুন</a:t>
            </a:r>
            <a:r>
              <a:rPr lang="bn-IN" sz="1200" dirty="0">
                <a:latin typeface="Arial"/>
                <a:cs typeface="Arial"/>
              </a:rPr>
              <a:t> এবং তথ্যের জন্য</a:t>
            </a:r>
            <a:r>
              <a:rPr lang="en-US" sz="1200" b="0" i="0" baseline="0" dirty="0">
                <a:latin typeface="Arial"/>
                <a:ea typeface="+mn-ea"/>
                <a:cs typeface="Arial"/>
                <a:sym typeface="FreightSansLFPro"/>
              </a:rPr>
              <a:t> </a:t>
            </a:r>
            <a:r>
              <a:rPr lang="as-IN" sz="1200" b="0" i="0" baseline="0" dirty="0">
                <a:latin typeface="Arial"/>
                <a:ea typeface="+mn-ea"/>
                <a:cs typeface="Arial"/>
                <a:sym typeface="FreightSansLFPro"/>
              </a:rPr>
              <a:t>খোঁজাখুঁজি </a:t>
            </a:r>
            <a:r>
              <a:rPr lang="bn-IN" sz="1200" b="0" i="0" dirty="0">
                <a:latin typeface="Arial"/>
                <a:ea typeface="+mn-ea"/>
                <a:cs typeface="Arial"/>
                <a:sym typeface="FreightSansLFPro"/>
              </a:rPr>
              <a:t> করুন</a:t>
            </a:r>
            <a:r>
              <a:rPr lang="bn-IN" sz="1200" dirty="0">
                <a:latin typeface="Arial"/>
                <a:cs typeface="Arial"/>
              </a:rPr>
              <a:t>. </a:t>
            </a:r>
          </a:p>
          <a:p>
            <a:pPr marL="171450" indent="-171450" defTabSz="914400" rtl="0">
              <a:lnSpc>
                <a:spcPct val="115000"/>
              </a:lnSpc>
              <a:buFont typeface="Arial" panose="020B0604020202020204" pitchFamily="34" charset="0"/>
              <a:buChar char="•"/>
              <a:defRPr sz="800"/>
            </a:pPr>
            <a:r>
              <a:rPr lang="bn-IN" sz="1200" dirty="0">
                <a:latin typeface="Arial"/>
                <a:cs typeface="Arial"/>
              </a:rPr>
              <a:t>আপনার বিশ্বস্ত কারো দ্বারা গল্পটি লেখা হয়েছে কিনা অথবা এটি বিখ্যাত বা প্রচলিত  একটি বিশ্বস্ত উৎস থেকে এসেছে কিনা তা পরীক্ষা করে দেখুন। </a:t>
            </a:r>
          </a:p>
          <a:p>
            <a:pPr marL="171450" indent="-171450" defTabSz="914400" rtl="0">
              <a:lnSpc>
                <a:spcPct val="115000"/>
              </a:lnSpc>
              <a:buFont typeface="Arial" panose="020B0604020202020204" pitchFamily="34" charset="0"/>
              <a:buChar char="•"/>
              <a:defRPr sz="800"/>
            </a:pPr>
            <a:r>
              <a:rPr lang="bn-IN" sz="1200" dirty="0">
                <a:latin typeface="Arial"/>
                <a:cs typeface="Arial"/>
              </a:rPr>
              <a:t>যদি গল্পটি কোন অপরিচিত সংস্থা থেকে আসে, তাহলে ওয়েবসাইট বা উৎস সম্পর্কে আরও জানতে তাদের '</a:t>
            </a:r>
            <a:r>
              <a:rPr lang="bn-IN" sz="1200" i="1" dirty="0">
                <a:latin typeface="Arial"/>
                <a:cs typeface="Arial"/>
              </a:rPr>
              <a:t>'অ্যাবাউট’</a:t>
            </a:r>
            <a:r>
              <a:rPr lang="en-US" sz="1200" i="1" dirty="0">
                <a:latin typeface="Arial"/>
                <a:cs typeface="Arial"/>
              </a:rPr>
              <a:t>(about)</a:t>
            </a:r>
            <a:r>
              <a:rPr lang="bn-IN" sz="1200" dirty="0">
                <a:latin typeface="Arial"/>
                <a:cs typeface="Arial"/>
              </a:rPr>
              <a:t> বিভাগটি পরীক্ষা করুন। </a:t>
            </a:r>
          </a:p>
          <a:p>
            <a:pPr marL="171450" indent="-171450" defTabSz="914400" rtl="0">
              <a:lnSpc>
                <a:spcPct val="114999"/>
              </a:lnSpc>
              <a:buFont typeface="Arial" panose="020B0604020202020204" pitchFamily="34" charset="0"/>
              <a:buChar char="•"/>
              <a:defRPr sz="800"/>
            </a:pPr>
            <a:r>
              <a:rPr lang="bn-IN" sz="1200" dirty="0">
                <a:latin typeface="Arial"/>
                <a:cs typeface="Arial"/>
              </a:rPr>
              <a:t>আপনি অন্য কোথাও ঐ নির্দিষ্ট সংস্থা সম্পর্কে কি জানতে পারেন তা দেখার জন্য আপনি ইন্টারনেট ব্রাউজ করতে পারেন।</a:t>
            </a:r>
          </a:p>
          <a:p>
            <a:endParaRPr lang="en-GB" dirty="0"/>
          </a:p>
        </p:txBody>
      </p:sp>
    </p:spTree>
    <p:extLst>
      <p:ext uri="{BB962C8B-B14F-4D97-AF65-F5344CB8AC3E}">
        <p14:creationId xmlns:p14="http://schemas.microsoft.com/office/powerpoint/2010/main" val="175432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1257992" y="4343400"/>
            <a:ext cx="5029200" cy="4114800"/>
          </a:xfrm>
        </p:spPr>
        <p:txBody>
          <a:bodyPr/>
          <a:lstStyle/>
          <a:p>
            <a:pPr marL="285750" indent="-285750" defTabSz="914400" rtl="0">
              <a:lnSpc>
                <a:spcPct val="115000"/>
              </a:lnSpc>
              <a:buFont typeface="Arial" panose="020B0604020202020204" pitchFamily="34" charset="0"/>
              <a:buChar char="•"/>
              <a:defRPr sz="1000"/>
            </a:pPr>
            <a:r>
              <a:rPr lang="bn-IN" sz="1200" dirty="0">
                <a:latin typeface="Arial"/>
                <a:cs typeface="Arial"/>
              </a:rPr>
              <a:t>পরবর্তী</a:t>
            </a:r>
            <a:r>
              <a:rPr lang="en-US" sz="1200" dirty="0">
                <a:latin typeface="Arial"/>
                <a:cs typeface="Arial"/>
              </a:rPr>
              <a:t> </a:t>
            </a:r>
            <a:r>
              <a:rPr lang="bn-IN" sz="1200" b="0" i="0" dirty="0">
                <a:latin typeface="Arial"/>
                <a:ea typeface="+mn-ea"/>
                <a:cs typeface="Arial"/>
                <a:sym typeface="FreightSansLFPro"/>
              </a:rPr>
              <a:t>পরামর্শ </a:t>
            </a:r>
            <a:r>
              <a:rPr lang="bn-IN" sz="1200" dirty="0">
                <a:latin typeface="Arial"/>
                <a:cs typeface="Arial"/>
              </a:rPr>
              <a:t>- অস্বাভাবিক বা </a:t>
            </a:r>
            <a:r>
              <a:rPr lang="bn-IN" sz="1200" b="0" i="0" dirty="0">
                <a:latin typeface="Arial"/>
                <a:ea typeface="+mn-ea"/>
                <a:cs typeface="Arial"/>
                <a:sym typeface="FreightSansLFPro"/>
              </a:rPr>
              <a:t>ভুল </a:t>
            </a:r>
            <a:r>
              <a:rPr lang="bn-IN" sz="1200" b="1" dirty="0">
                <a:latin typeface="Tahoma"/>
                <a:ea typeface="Tahoma"/>
                <a:cs typeface="Tahoma"/>
              </a:rPr>
              <a:t>ফরম্যাটিং</a:t>
            </a:r>
            <a:r>
              <a:rPr lang="bn-IN" sz="1200" b="0" i="0" dirty="0">
                <a:latin typeface="Arial"/>
                <a:ea typeface="+mn-ea"/>
                <a:cs typeface="Arial"/>
                <a:sym typeface="FreightSansLFPro"/>
              </a:rPr>
              <a:t> কথা লক্ষ্য রাখুন।</a:t>
            </a:r>
            <a:r>
              <a:rPr lang="bn-IN" sz="1200" dirty="0">
                <a:latin typeface="Arial"/>
                <a:cs typeface="Arial"/>
              </a:rPr>
              <a:t> </a:t>
            </a:r>
          </a:p>
          <a:p>
            <a:pPr marL="285750" indent="-285750" defTabSz="914400" rtl="0">
              <a:lnSpc>
                <a:spcPct val="115000"/>
              </a:lnSpc>
              <a:buFont typeface="Arial" panose="020B0604020202020204" pitchFamily="34" charset="0"/>
              <a:buChar char="•"/>
              <a:defRPr sz="1000"/>
            </a:pPr>
            <a:r>
              <a:rPr lang="bn-IN" sz="1200" b="0" i="0" dirty="0">
                <a:latin typeface="Arial"/>
                <a:ea typeface="+mn-ea"/>
                <a:cs typeface="Arial"/>
                <a:sym typeface="FreightSansLFPro"/>
              </a:rPr>
              <a:t>অনেকগুলি মিথ্যা সংবাদ সাইটের </a:t>
            </a:r>
            <a:r>
              <a:rPr lang="bn-IN" sz="1200" dirty="0">
                <a:latin typeface="Arial"/>
                <a:cs typeface="Arial"/>
              </a:rPr>
              <a:t>ভুল বানান বা খারাপ </a:t>
            </a:r>
            <a:r>
              <a:rPr lang="bn-IN" sz="1200" b="1" dirty="0">
                <a:latin typeface="Tahoma"/>
                <a:ea typeface="Tahoma"/>
                <a:cs typeface="Tahoma"/>
              </a:rPr>
              <a:t>ফরম্যাটিং</a:t>
            </a:r>
            <a:r>
              <a:rPr lang="bn-IN" sz="1200" b="0" i="0" dirty="0">
                <a:latin typeface="Arial"/>
                <a:ea typeface="+mn-ea"/>
                <a:cs typeface="Arial"/>
                <a:sym typeface="FreightSansLFPro"/>
              </a:rPr>
              <a:t> থাকে।</a:t>
            </a:r>
            <a:r>
              <a:rPr lang="bn-IN" sz="1200" dirty="0">
                <a:latin typeface="Arial"/>
                <a:cs typeface="Arial"/>
              </a:rPr>
              <a:t> </a:t>
            </a:r>
          </a:p>
          <a:p>
            <a:pPr marL="285750" indent="-285750" defTabSz="914400" rtl="0" latinLnBrk="0">
              <a:lnSpc>
                <a:spcPct val="115000"/>
              </a:lnSpc>
              <a:buFont typeface="Arial" panose="020B0604020202020204" pitchFamily="34" charset="0"/>
              <a:buChar char="•"/>
              <a:defRPr sz="1000"/>
            </a:pPr>
            <a:r>
              <a:rPr lang="bn-IN" sz="1200" b="0" i="0" dirty="0">
                <a:latin typeface="Arial"/>
                <a:ea typeface="+mn-ea"/>
                <a:cs typeface="Arial"/>
                <a:sym typeface="FreightSansLFPro"/>
              </a:rPr>
              <a:t>আপনি যদি এই লক্ষণগুলো দেখেন তবে সাবধান হন।</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95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defTabSz="914400" rtl="0">
              <a:lnSpc>
                <a:spcPct val="115000"/>
              </a:lnSpc>
              <a:buFont typeface="Arial" panose="020B0604020202020204" pitchFamily="34" charset="0"/>
              <a:buChar char="•"/>
              <a:defRPr sz="1000"/>
            </a:pPr>
            <a:r>
              <a:rPr lang="bn-IN" sz="1200" dirty="0">
                <a:latin typeface="Arial"/>
                <a:cs typeface="Arial"/>
              </a:rPr>
              <a:t>কাহিনীর ছবিগুলো  বিবেচনা করুন। </a:t>
            </a:r>
          </a:p>
          <a:p>
            <a:pPr marL="285750" indent="-285750" defTabSz="914400" rtl="0">
              <a:lnSpc>
                <a:spcPct val="115000"/>
              </a:lnSpc>
              <a:buFont typeface="Arial" panose="020B0604020202020204" pitchFamily="34" charset="0"/>
              <a:buChar char="•"/>
              <a:defRPr sz="1000"/>
            </a:pPr>
            <a:r>
              <a:rPr lang="bn-IN" sz="1200" dirty="0">
                <a:latin typeface="Arial"/>
                <a:cs typeface="Arial"/>
              </a:rPr>
              <a:t>মিথ্যা খবরের গুলোতে প্রায়ই হেরফের করা চিত্র বা ভিডিও থাকে। </a:t>
            </a:r>
          </a:p>
          <a:p>
            <a:pPr marL="285750" indent="-285750" defTabSz="914400" rtl="0">
              <a:lnSpc>
                <a:spcPct val="115000"/>
              </a:lnSpc>
              <a:buFont typeface="Arial" panose="020B0604020202020204" pitchFamily="34" charset="0"/>
              <a:buChar char="•"/>
              <a:defRPr sz="1000"/>
            </a:pPr>
            <a:r>
              <a:rPr lang="bn-IN" sz="1200" dirty="0">
                <a:latin typeface="Arial"/>
                <a:cs typeface="Arial"/>
              </a:rPr>
              <a:t>কখনও, ছবিটি সত্য হতে পারে, তবে সেটার অর্থ পরিবর্তন করার জন্য প্রসঙ্গের বাইরে নিয়ে যাওয়া হয়। </a:t>
            </a:r>
          </a:p>
          <a:p>
            <a:pPr marL="285750" indent="-285750" defTabSz="914400" rtl="0">
              <a:lnSpc>
                <a:spcPct val="115000"/>
              </a:lnSpc>
              <a:buFont typeface="Arial" panose="020B0604020202020204" pitchFamily="34" charset="0"/>
              <a:buChar char="•"/>
              <a:defRPr sz="1000"/>
            </a:pPr>
            <a:r>
              <a:rPr lang="bn-IN" sz="1200" dirty="0">
                <a:latin typeface="Arial"/>
                <a:cs typeface="Arial"/>
              </a:rPr>
              <a:t>ছবি বা চিত্রটি কোথা থেকে এসেছে তা যাচাই করতে আপনি সার্চ ইঞ্জিনে অনুসন্ধান করতে পারেন।</a:t>
            </a:r>
          </a:p>
          <a:p>
            <a:endParaRPr lang="en-GB" dirty="0"/>
          </a:p>
        </p:txBody>
      </p:sp>
    </p:spTree>
    <p:extLst>
      <p:ext uri="{BB962C8B-B14F-4D97-AF65-F5344CB8AC3E}">
        <p14:creationId xmlns:p14="http://schemas.microsoft.com/office/powerpoint/2010/main" val="383066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defTabSz="914400" rtl="0">
              <a:lnSpc>
                <a:spcPct val="115000"/>
              </a:lnSpc>
              <a:buFont typeface="Arial" panose="020B0604020202020204" pitchFamily="34" charset="0"/>
              <a:buChar char="•"/>
              <a:defRPr sz="1000"/>
            </a:pPr>
            <a:r>
              <a:rPr lang="bn-IN" sz="1200" dirty="0">
                <a:latin typeface="Arial"/>
                <a:cs typeface="Arial"/>
              </a:rPr>
              <a:t>গল্পের তারিখগুলো ভালোভাবে দেখুন…</a:t>
            </a:r>
          </a:p>
          <a:p>
            <a:pPr marL="171450" indent="-171450" defTabSz="914400" rtl="0">
              <a:lnSpc>
                <a:spcPct val="115000"/>
              </a:lnSpc>
              <a:buFont typeface="Arial" panose="020B0604020202020204" pitchFamily="34" charset="0"/>
              <a:buChar char="•"/>
              <a:defRPr sz="1000"/>
            </a:pPr>
            <a:r>
              <a:rPr lang="bn-IN" sz="1200" dirty="0">
                <a:latin typeface="Arial"/>
                <a:cs typeface="Arial"/>
              </a:rPr>
              <a:t>মিথ্যা খবরগুলোতে  এমন তারিখ থাকতে পারে যার কোনও অর্থই খুঁজে পাওয়া যায় না বা ঘটনার তারিখগুলো অদবদল করা থাকে।</a:t>
            </a:r>
          </a:p>
          <a:p>
            <a:endParaRPr lang="en-GB" dirty="0"/>
          </a:p>
        </p:txBody>
      </p:sp>
    </p:spTree>
    <p:extLst>
      <p:ext uri="{BB962C8B-B14F-4D97-AF65-F5344CB8AC3E}">
        <p14:creationId xmlns:p14="http://schemas.microsoft.com/office/powerpoint/2010/main" val="3893887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defTabSz="914400" rtl="0">
              <a:lnSpc>
                <a:spcPct val="115000"/>
              </a:lnSpc>
              <a:buFont typeface="Arial" panose="020B0604020202020204" pitchFamily="34" charset="0"/>
              <a:buChar char="•"/>
              <a:defRPr sz="800"/>
            </a:pPr>
            <a:r>
              <a:rPr lang="bn-IN" sz="1200" dirty="0">
                <a:latin typeface="Arial"/>
                <a:cs typeface="Arial"/>
              </a:rPr>
              <a:t>আরও কয়েকটি উপায় আছে যা দিয়ে আপনি একটি  গল্প  বা সংবাদের সত্যতা যাচাই করতে পারেন।  </a:t>
            </a:r>
          </a:p>
          <a:p>
            <a:pPr marL="171450" indent="-171450" defTabSz="914400" rtl="0">
              <a:lnSpc>
                <a:spcPct val="114999"/>
              </a:lnSpc>
              <a:buFont typeface="Arial" panose="020B0604020202020204" pitchFamily="34" charset="0"/>
              <a:buChar char="•"/>
              <a:defRPr sz="800"/>
            </a:pPr>
            <a:r>
              <a:rPr lang="bn-IN" sz="1200" b="0" i="0" dirty="0">
                <a:latin typeface="Arial"/>
                <a:ea typeface="+mn-ea"/>
                <a:cs typeface="Arial"/>
                <a:sym typeface="FreightSansLFPro"/>
              </a:rPr>
              <a:t>পরামর্শ নং 7 – একই </a:t>
            </a:r>
            <a:r>
              <a:rPr lang="bn-IN" sz="1200" dirty="0">
                <a:latin typeface="Arial"/>
                <a:cs typeface="Arial"/>
              </a:rPr>
              <a:t> গল্প  </a:t>
            </a:r>
            <a:r>
              <a:rPr lang="bn-IN" sz="1200" b="0" i="0" dirty="0">
                <a:latin typeface="Arial"/>
                <a:ea typeface="+mn-ea"/>
                <a:cs typeface="Arial"/>
                <a:sym typeface="FreightSansLFPro"/>
              </a:rPr>
              <a:t>সম্পর্কে </a:t>
            </a:r>
            <a:r>
              <a:rPr lang="bn-IN" sz="1200" dirty="0">
                <a:latin typeface="Arial"/>
                <a:cs typeface="Arial"/>
              </a:rPr>
              <a:t>প্রমাণ</a:t>
            </a:r>
            <a:r>
              <a:rPr lang="bn-IN" sz="1200" b="0" i="0" dirty="0">
                <a:latin typeface="Arial"/>
                <a:ea typeface="+mn-ea"/>
                <a:cs typeface="Arial"/>
                <a:sym typeface="FreightSansLFPro"/>
              </a:rPr>
              <a:t> দেখুন।</a:t>
            </a:r>
            <a:r>
              <a:rPr lang="bn-IN" sz="1200" dirty="0">
                <a:latin typeface="Arial"/>
                <a:cs typeface="Arial"/>
              </a:rPr>
              <a:t> </a:t>
            </a:r>
          </a:p>
          <a:p>
            <a:pPr marL="171450" indent="-171450" defTabSz="914400" rtl="0">
              <a:lnSpc>
                <a:spcPct val="115000"/>
              </a:lnSpc>
              <a:buFont typeface="Arial" panose="020B0604020202020204" pitchFamily="34" charset="0"/>
              <a:buChar char="•"/>
              <a:defRPr sz="800"/>
            </a:pPr>
            <a:r>
              <a:rPr lang="bn-IN" sz="1200" b="0" i="0" dirty="0">
                <a:latin typeface="Arial"/>
                <a:ea typeface="+mn-ea"/>
                <a:cs typeface="Arial"/>
                <a:sym typeface="FreightSansLFPro"/>
              </a:rPr>
              <a:t>পরামর্শ নং 8 – </a:t>
            </a:r>
            <a:r>
              <a:rPr lang="bn-IN" sz="1200" dirty="0">
                <a:latin typeface="Arial"/>
                <a:cs typeface="Arial"/>
              </a:rPr>
              <a:t>তথ্য খুঁজে দেখুন</a:t>
            </a:r>
            <a:r>
              <a:rPr lang="bn-IN" sz="1200" b="0" i="0" dirty="0">
                <a:latin typeface="Arial"/>
                <a:ea typeface="+mn-ea"/>
                <a:cs typeface="Arial"/>
                <a:sym typeface="FreightSansLFPro"/>
              </a:rPr>
              <a:t> এবং একই </a:t>
            </a:r>
            <a:r>
              <a:rPr lang="bn-IN" sz="1200" dirty="0">
                <a:latin typeface="Arial"/>
                <a:cs typeface="Arial"/>
              </a:rPr>
              <a:t>গল্প</a:t>
            </a:r>
            <a:r>
              <a:rPr lang="bn-IN" sz="1200" b="0" i="0" dirty="0">
                <a:latin typeface="Arial"/>
                <a:ea typeface="+mn-ea"/>
                <a:cs typeface="Arial"/>
                <a:sym typeface="FreightSansLFPro"/>
              </a:rPr>
              <a:t> সম্পর্কে অন্যান্য </a:t>
            </a:r>
            <a:r>
              <a:rPr lang="bn-IN" sz="1200" dirty="0">
                <a:latin typeface="Arial"/>
                <a:cs typeface="Arial"/>
              </a:rPr>
              <a:t>প্রতিবেদনে উপস্থাপিত তথ্যের</a:t>
            </a:r>
            <a:r>
              <a:rPr lang="bn-IN" sz="1200" b="0" i="0" dirty="0">
                <a:latin typeface="Arial"/>
                <a:ea typeface="+mn-ea"/>
                <a:cs typeface="Arial"/>
                <a:sym typeface="FreightSansLFPro"/>
              </a:rPr>
              <a:t> তুলনা করুন।</a:t>
            </a:r>
          </a:p>
          <a:p>
            <a:pPr marL="171450" indent="-171450" defTabSz="914400" rtl="0">
              <a:lnSpc>
                <a:spcPct val="115000"/>
              </a:lnSpc>
              <a:buFont typeface="Arial" panose="020B0604020202020204" pitchFamily="34" charset="0"/>
              <a:buChar char="•"/>
              <a:defRPr sz="800"/>
            </a:pPr>
            <a:r>
              <a:rPr lang="bn-IN" sz="1200" dirty="0">
                <a:latin typeface="Arial"/>
                <a:cs typeface="Arial"/>
              </a:rPr>
              <a:t>উদারণস্বরূপ, আপনি লেখকদের উৎসগুলো  সঠিক কিনা যাচাই করতে পারেন; নামবিহীন বিশেষজ্ঞদের উপরে অত্যাধিক নির্ভরতা বা প্রমাণের অভাব কোনও মিথ্যা সংবাদ বা গল্পের ইঙ্গিত হতে পারে।</a:t>
            </a:r>
          </a:p>
          <a:p>
            <a:endParaRPr lang="en-GB" sz="1200" dirty="0"/>
          </a:p>
        </p:txBody>
      </p:sp>
    </p:spTree>
    <p:extLst>
      <p:ext uri="{BB962C8B-B14F-4D97-AF65-F5344CB8AC3E}">
        <p14:creationId xmlns:p14="http://schemas.microsoft.com/office/powerpoint/2010/main" val="3793090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265E35-A086-4657-9C26-9EF9BB6461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98" t="5662" r="5372" b="5662"/>
          <a:stretch/>
        </p:blipFill>
        <p:spPr>
          <a:xfrm>
            <a:off x="1" y="0"/>
            <a:ext cx="12192000" cy="6858000"/>
          </a:xfrm>
          <a:prstGeom prst="rect">
            <a:avLst/>
          </a:prstGeom>
        </p:spPr>
      </p:pic>
      <p:pic>
        <p:nvPicPr>
          <p:cNvPr id="3" name="Picture 2">
            <a:extLst>
              <a:ext uri="{FF2B5EF4-FFF2-40B4-BE49-F238E27FC236}">
                <a16:creationId xmlns:a16="http://schemas.microsoft.com/office/drawing/2014/main" id="{829D2455-66EE-4922-8E93-40BE93C10C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5190" y="5912102"/>
            <a:ext cx="1681595" cy="945898"/>
          </a:xfrm>
          <a:prstGeom prst="rect">
            <a:avLst/>
          </a:prstGeom>
        </p:spPr>
      </p:pic>
    </p:spTree>
    <p:extLst>
      <p:ext uri="{BB962C8B-B14F-4D97-AF65-F5344CB8AC3E}">
        <p14:creationId xmlns:p14="http://schemas.microsoft.com/office/powerpoint/2010/main" val="231791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7E3BD66B-9EBE-4693-BBC1-13F6D8F41A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00" y="0"/>
            <a:ext cx="6096000" cy="6887361"/>
          </a:xfrm>
          <a:prstGeom prst="rect">
            <a:avLst/>
          </a:prstGeom>
          <a:ln w="12700">
            <a:miter lim="400000"/>
          </a:ln>
        </p:spPr>
      </p:pic>
      <p:sp>
        <p:nvSpPr>
          <p:cNvPr id="2" name="Rectangle 19">
            <a:extLst>
              <a:ext uri="{FF2B5EF4-FFF2-40B4-BE49-F238E27FC236}">
                <a16:creationId xmlns:a16="http://schemas.microsoft.com/office/drawing/2014/main" id="{8F51A371-D55D-4F23-89B0-9A3EBEA2B492}"/>
              </a:ext>
            </a:extLst>
          </p:cNvPr>
          <p:cNvSpPr/>
          <p:nvPr userDrawn="1"/>
        </p:nvSpPr>
        <p:spPr>
          <a:xfrm>
            <a:off x="0" y="0"/>
            <a:ext cx="6096000" cy="6882233"/>
          </a:xfrm>
          <a:prstGeom prst="rect">
            <a:avLst/>
          </a:prstGeom>
          <a:solidFill>
            <a:schemeClr val="accent3"/>
          </a:solidFill>
          <a:ln w="12700">
            <a:miter lim="400000"/>
          </a:ln>
        </p:spPr>
        <p:txBody>
          <a:bodyPr lIns="76200" tIns="76200" rIns="76200" bIns="76200" anchor="ctr"/>
          <a:lstStyle/>
          <a:p>
            <a:pPr algn="ctr" defTabSz="914418">
              <a:defRPr>
                <a:solidFill>
                  <a:srgbClr val="FFFFFF"/>
                </a:solidFill>
              </a:defRPr>
            </a:pPr>
            <a:endParaRPr>
              <a:latin typeface="FreightSansLFPro Medium" panose="02000506030000020004" pitchFamily="2" charset="77"/>
            </a:endParaRPr>
          </a:p>
        </p:txBody>
      </p:sp>
      <p:pic>
        <p:nvPicPr>
          <p:cNvPr id="3" name="Picture 2">
            <a:extLst>
              <a:ext uri="{FF2B5EF4-FFF2-40B4-BE49-F238E27FC236}">
                <a16:creationId xmlns:a16="http://schemas.microsoft.com/office/drawing/2014/main" id="{0812A152-F6CD-4F54-98D1-CB7F3FCEEC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5190" y="5912102"/>
            <a:ext cx="1681595" cy="945898"/>
          </a:xfrm>
          <a:prstGeom prst="rect">
            <a:avLst/>
          </a:prstGeom>
        </p:spPr>
      </p:pic>
    </p:spTree>
    <p:extLst>
      <p:ext uri="{BB962C8B-B14F-4D97-AF65-F5344CB8AC3E}">
        <p14:creationId xmlns:p14="http://schemas.microsoft.com/office/powerpoint/2010/main" val="385151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2175AA22-5FE8-44C1-9244-94963AA7A586}"/>
              </a:ext>
            </a:extLst>
          </p:cNvPr>
          <p:cNvSpPr/>
          <p:nvPr userDrawn="1"/>
        </p:nvSpPr>
        <p:spPr>
          <a:xfrm>
            <a:off x="6107714" y="0"/>
            <a:ext cx="6084286" cy="6858000"/>
          </a:xfrm>
          <a:prstGeom prst="rect">
            <a:avLst/>
          </a:prstGeom>
          <a:solidFill>
            <a:srgbClr val="EF546B"/>
          </a:solidFill>
          <a:ln w="12700">
            <a:miter lim="400000"/>
          </a:ln>
        </p:spPr>
        <p:txBody>
          <a:bodyPr lIns="76200" tIns="76200" rIns="76200" bIns="76200" anchor="ctr"/>
          <a:lstStyle/>
          <a:p>
            <a:pPr algn="ctr" defTabSz="914418">
              <a:defRPr>
                <a:solidFill>
                  <a:srgbClr val="FFFFFF"/>
                </a:solidFill>
              </a:defRPr>
            </a:pPr>
            <a:endParaRPr>
              <a:latin typeface="FreightSansLFPro Medium" panose="02000506030000020004" pitchFamily="2" charset="77"/>
            </a:endParaRPr>
          </a:p>
        </p:txBody>
      </p:sp>
      <p:sp>
        <p:nvSpPr>
          <p:cNvPr id="3" name="Rectangle 19">
            <a:extLst>
              <a:ext uri="{FF2B5EF4-FFF2-40B4-BE49-F238E27FC236}">
                <a16:creationId xmlns:a16="http://schemas.microsoft.com/office/drawing/2014/main" id="{B7B7D0F5-E878-4C70-9A39-5F3F98F536B2}"/>
              </a:ext>
            </a:extLst>
          </p:cNvPr>
          <p:cNvSpPr/>
          <p:nvPr userDrawn="1"/>
        </p:nvSpPr>
        <p:spPr>
          <a:xfrm>
            <a:off x="-46139" y="0"/>
            <a:ext cx="6153853" cy="6858000"/>
          </a:xfrm>
          <a:prstGeom prst="rect">
            <a:avLst/>
          </a:prstGeom>
          <a:solidFill>
            <a:schemeClr val="accent2"/>
          </a:solidFill>
          <a:ln w="12700">
            <a:miter lim="400000"/>
          </a:ln>
        </p:spPr>
        <p:txBody>
          <a:bodyPr lIns="76200" tIns="76200" rIns="76200" bIns="76200" anchor="ctr"/>
          <a:lstStyle/>
          <a:p>
            <a:pPr algn="ctr" defTabSz="914418">
              <a:defRPr>
                <a:solidFill>
                  <a:srgbClr val="FFFFFF"/>
                </a:solidFill>
              </a:defRPr>
            </a:pPr>
            <a:endParaRPr>
              <a:latin typeface="FreightSansLFPro Medium" panose="02000506030000020004" pitchFamily="2" charset="77"/>
            </a:endParaRPr>
          </a:p>
        </p:txBody>
      </p:sp>
      <p:pic>
        <p:nvPicPr>
          <p:cNvPr id="4" name="Picture 17" descr="Picture 17">
            <a:extLst>
              <a:ext uri="{FF2B5EF4-FFF2-40B4-BE49-F238E27FC236}">
                <a16:creationId xmlns:a16="http://schemas.microsoft.com/office/drawing/2014/main" id="{2EDE1D86-0542-4DEB-AAE8-19BE9A28B56B}"/>
              </a:ext>
            </a:extLst>
          </p:cNvPr>
          <p:cNvPicPr>
            <a:picLocks noChangeAspect="1"/>
          </p:cNvPicPr>
          <p:nvPr userDrawn="1"/>
        </p:nvPicPr>
        <p:blipFill>
          <a:blip r:embed="rId2"/>
          <a:srcRect l="20747" b="12241"/>
          <a:stretch>
            <a:fillRect/>
          </a:stretch>
        </p:blipFill>
        <p:spPr>
          <a:xfrm>
            <a:off x="8069252" y="1353347"/>
            <a:ext cx="2912454" cy="5504653"/>
          </a:xfrm>
          <a:prstGeom prst="rect">
            <a:avLst/>
          </a:prstGeom>
          <a:ln w="12700">
            <a:miter lim="400000"/>
          </a:ln>
        </p:spPr>
      </p:pic>
      <p:pic>
        <p:nvPicPr>
          <p:cNvPr id="5" name="Picture 4">
            <a:extLst>
              <a:ext uri="{FF2B5EF4-FFF2-40B4-BE49-F238E27FC236}">
                <a16:creationId xmlns:a16="http://schemas.microsoft.com/office/drawing/2014/main" id="{CC4088F0-1FE4-474B-9787-6DFBADBF59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5190" y="5912102"/>
            <a:ext cx="1681595" cy="945898"/>
          </a:xfrm>
          <a:prstGeom prst="rect">
            <a:avLst/>
          </a:prstGeom>
        </p:spPr>
      </p:pic>
    </p:spTree>
    <p:extLst>
      <p:ext uri="{BB962C8B-B14F-4D97-AF65-F5344CB8AC3E}">
        <p14:creationId xmlns:p14="http://schemas.microsoft.com/office/powerpoint/2010/main" val="9711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Blue">
    <p:bg>
      <p:bgPr>
        <a:solidFill>
          <a:srgbClr val="4267B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2D40AF-FC6C-47AE-9271-79E1B2859A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5190" y="5912102"/>
            <a:ext cx="1681595" cy="945898"/>
          </a:xfrm>
          <a:prstGeom prst="rect">
            <a:avLst/>
          </a:prstGeom>
        </p:spPr>
      </p:pic>
    </p:spTree>
    <p:extLst>
      <p:ext uri="{BB962C8B-B14F-4D97-AF65-F5344CB8AC3E}">
        <p14:creationId xmlns:p14="http://schemas.microsoft.com/office/powerpoint/2010/main" val="3884102855"/>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1071CA9F-0172-4E3F-AE1D-F4EA99E60A24}"/>
              </a:ext>
            </a:extLst>
          </p:cNvPr>
          <p:cNvSpPr/>
          <p:nvPr userDrawn="1"/>
        </p:nvSpPr>
        <p:spPr>
          <a:xfrm>
            <a:off x="0" y="0"/>
            <a:ext cx="6096000" cy="6857999"/>
          </a:xfrm>
          <a:prstGeom prst="rect">
            <a:avLst/>
          </a:prstGeom>
          <a:solidFill>
            <a:schemeClr val="bg2"/>
          </a:solidFill>
          <a:ln w="12700">
            <a:miter lim="400000"/>
          </a:ln>
        </p:spPr>
        <p:txBody>
          <a:bodyPr lIns="76200" tIns="76200" rIns="76200" bIns="76200" anchor="ctr"/>
          <a:lstStyle/>
          <a:p>
            <a:pPr algn="ctr" defTabSz="914418">
              <a:defRPr>
                <a:solidFill>
                  <a:srgbClr val="FFFFFF"/>
                </a:solidFill>
              </a:defRPr>
            </a:pPr>
            <a:endParaRPr>
              <a:latin typeface="FreightSansLFPro Medium" panose="02000506030000020004" pitchFamily="2" charset="77"/>
            </a:endParaRPr>
          </a:p>
        </p:txBody>
      </p:sp>
      <p:pic>
        <p:nvPicPr>
          <p:cNvPr id="5" name="Picture 4">
            <a:extLst>
              <a:ext uri="{FF2B5EF4-FFF2-40B4-BE49-F238E27FC236}">
                <a16:creationId xmlns:a16="http://schemas.microsoft.com/office/drawing/2014/main" id="{2AFB1C58-F44A-4D03-9304-D5ACFEE9D3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5190" y="5912102"/>
            <a:ext cx="1681595" cy="945898"/>
          </a:xfrm>
          <a:prstGeom prst="rect">
            <a:avLst/>
          </a:prstGeom>
        </p:spPr>
      </p:pic>
      <p:pic>
        <p:nvPicPr>
          <p:cNvPr id="7" name="Picture 6">
            <a:extLst>
              <a:ext uri="{FF2B5EF4-FFF2-40B4-BE49-F238E27FC236}">
                <a16:creationId xmlns:a16="http://schemas.microsoft.com/office/drawing/2014/main" id="{AEED2CF0-A137-4331-B303-749D6DED22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6308" y="-13063"/>
            <a:ext cx="6095385" cy="6871063"/>
          </a:xfrm>
          <a:prstGeom prst="rect">
            <a:avLst/>
          </a:prstGeom>
          <a:ln w="12700">
            <a:miter lim="400000"/>
          </a:ln>
        </p:spPr>
      </p:pic>
    </p:spTree>
    <p:extLst>
      <p:ext uri="{BB962C8B-B14F-4D97-AF65-F5344CB8AC3E}">
        <p14:creationId xmlns:p14="http://schemas.microsoft.com/office/powerpoint/2010/main" val="41751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CF9FB7E0-9E8B-4AF7-B9EC-E690AD8BD4BA}"/>
              </a:ext>
            </a:extLst>
          </p:cNvPr>
          <p:cNvSpPr/>
          <p:nvPr userDrawn="1"/>
        </p:nvSpPr>
        <p:spPr>
          <a:xfrm>
            <a:off x="0" y="0"/>
            <a:ext cx="6096000" cy="6858000"/>
          </a:xfrm>
          <a:prstGeom prst="rect">
            <a:avLst/>
          </a:prstGeom>
          <a:solidFill>
            <a:schemeClr val="accent1"/>
          </a:solidFill>
          <a:ln w="12700">
            <a:miter lim="400000"/>
          </a:ln>
        </p:spPr>
        <p:txBody>
          <a:bodyPr lIns="76200" tIns="76200" rIns="76200" bIns="76200" anchor="ctr"/>
          <a:lstStyle/>
          <a:p>
            <a:pPr algn="ctr" defTabSz="914418">
              <a:defRPr>
                <a:solidFill>
                  <a:srgbClr val="FFFFFF"/>
                </a:solidFill>
              </a:defRPr>
            </a:pPr>
            <a:endParaRPr>
              <a:latin typeface="FreightSansLFPro Medium" panose="02000506030000020004" pitchFamily="2" charset="77"/>
            </a:endParaRPr>
          </a:p>
        </p:txBody>
      </p:sp>
      <p:pic>
        <p:nvPicPr>
          <p:cNvPr id="3" name="Picture 4">
            <a:extLst>
              <a:ext uri="{FF2B5EF4-FFF2-40B4-BE49-F238E27FC236}">
                <a16:creationId xmlns:a16="http://schemas.microsoft.com/office/drawing/2014/main" id="{2EC62E57-D900-4E60-8384-7C3C26C8D7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00" y="0"/>
            <a:ext cx="6096000" cy="6858000"/>
          </a:xfrm>
          <a:prstGeom prst="rect">
            <a:avLst/>
          </a:prstGeom>
          <a:ln w="12700">
            <a:miter lim="400000"/>
          </a:ln>
        </p:spPr>
      </p:pic>
      <p:pic>
        <p:nvPicPr>
          <p:cNvPr id="4" name="Picture 3">
            <a:extLst>
              <a:ext uri="{FF2B5EF4-FFF2-40B4-BE49-F238E27FC236}">
                <a16:creationId xmlns:a16="http://schemas.microsoft.com/office/drawing/2014/main" id="{9C369663-3D86-43C1-90BA-8EE75175E7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5190" y="5912102"/>
            <a:ext cx="1681595" cy="945898"/>
          </a:xfrm>
          <a:prstGeom prst="rect">
            <a:avLst/>
          </a:prstGeom>
        </p:spPr>
      </p:pic>
    </p:spTree>
    <p:extLst>
      <p:ext uri="{BB962C8B-B14F-4D97-AF65-F5344CB8AC3E}">
        <p14:creationId xmlns:p14="http://schemas.microsoft.com/office/powerpoint/2010/main" val="138088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CD4A2896-FF13-426B-B931-65DCD82735C7}"/>
              </a:ext>
            </a:extLst>
          </p:cNvPr>
          <p:cNvSpPr/>
          <p:nvPr userDrawn="1"/>
        </p:nvSpPr>
        <p:spPr>
          <a:xfrm>
            <a:off x="0" y="0"/>
            <a:ext cx="6096000" cy="6858000"/>
          </a:xfrm>
          <a:prstGeom prst="rect">
            <a:avLst/>
          </a:prstGeom>
          <a:solidFill>
            <a:schemeClr val="accent3"/>
          </a:solidFill>
          <a:ln w="12700">
            <a:miter lim="400000"/>
          </a:ln>
        </p:spPr>
        <p:txBody>
          <a:bodyPr lIns="76200" tIns="76200" rIns="76200" bIns="76200" anchor="ctr"/>
          <a:lstStyle/>
          <a:p>
            <a:pPr algn="ctr" defTabSz="914418">
              <a:defRPr>
                <a:solidFill>
                  <a:srgbClr val="FFFFFF"/>
                </a:solidFill>
              </a:defRPr>
            </a:pPr>
            <a:endParaRPr>
              <a:latin typeface="FreightSansLFPro Medium" panose="02000506030000020004" pitchFamily="2" charset="77"/>
            </a:endParaRPr>
          </a:p>
        </p:txBody>
      </p:sp>
      <p:pic>
        <p:nvPicPr>
          <p:cNvPr id="3" name="Picture 3">
            <a:extLst>
              <a:ext uri="{FF2B5EF4-FFF2-40B4-BE49-F238E27FC236}">
                <a16:creationId xmlns:a16="http://schemas.microsoft.com/office/drawing/2014/main" id="{6C67AD4E-F75F-474D-A55D-F599C0B6EA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33"/>
          <a:stretch/>
        </p:blipFill>
        <p:spPr>
          <a:xfrm>
            <a:off x="6096000" y="0"/>
            <a:ext cx="6096000" cy="6858000"/>
          </a:xfrm>
          <a:prstGeom prst="rect">
            <a:avLst/>
          </a:prstGeom>
          <a:ln w="12700">
            <a:miter lim="400000"/>
          </a:ln>
        </p:spPr>
      </p:pic>
      <p:pic>
        <p:nvPicPr>
          <p:cNvPr id="4" name="Picture 3">
            <a:extLst>
              <a:ext uri="{FF2B5EF4-FFF2-40B4-BE49-F238E27FC236}">
                <a16:creationId xmlns:a16="http://schemas.microsoft.com/office/drawing/2014/main" id="{065885EE-58A1-4540-BDDF-D9771AC248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5190" y="5912102"/>
            <a:ext cx="1681595" cy="945898"/>
          </a:xfrm>
          <a:prstGeom prst="rect">
            <a:avLst/>
          </a:prstGeom>
        </p:spPr>
      </p:pic>
    </p:spTree>
    <p:extLst>
      <p:ext uri="{BB962C8B-B14F-4D97-AF65-F5344CB8AC3E}">
        <p14:creationId xmlns:p14="http://schemas.microsoft.com/office/powerpoint/2010/main" val="395448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0D1E4E79-75D2-47E4-978F-C679598E20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44"/>
          <a:stretch/>
        </p:blipFill>
        <p:spPr>
          <a:xfrm>
            <a:off x="6095999" y="0"/>
            <a:ext cx="6096001" cy="6858000"/>
          </a:xfrm>
          <a:prstGeom prst="rect">
            <a:avLst/>
          </a:prstGeom>
          <a:ln w="12700">
            <a:miter lim="400000"/>
          </a:ln>
        </p:spPr>
      </p:pic>
      <p:sp>
        <p:nvSpPr>
          <p:cNvPr id="2" name="Rectangle 19">
            <a:extLst>
              <a:ext uri="{FF2B5EF4-FFF2-40B4-BE49-F238E27FC236}">
                <a16:creationId xmlns:a16="http://schemas.microsoft.com/office/drawing/2014/main" id="{8D7B3256-53B4-4710-93AA-C8F473384C32}"/>
              </a:ext>
            </a:extLst>
          </p:cNvPr>
          <p:cNvSpPr/>
          <p:nvPr userDrawn="1"/>
        </p:nvSpPr>
        <p:spPr>
          <a:xfrm>
            <a:off x="0" y="0"/>
            <a:ext cx="6096000" cy="6883195"/>
          </a:xfrm>
          <a:prstGeom prst="rect">
            <a:avLst/>
          </a:prstGeom>
          <a:solidFill>
            <a:schemeClr val="accent2"/>
          </a:solidFill>
          <a:ln w="12700">
            <a:miter lim="400000"/>
          </a:ln>
        </p:spPr>
        <p:txBody>
          <a:bodyPr lIns="76200" tIns="76200" rIns="76200" bIns="76200" anchor="ctr"/>
          <a:lstStyle/>
          <a:p>
            <a:pPr algn="ctr" defTabSz="914418">
              <a:defRPr>
                <a:solidFill>
                  <a:srgbClr val="FFFFFF"/>
                </a:solidFill>
              </a:defRPr>
            </a:pPr>
            <a:endParaRPr>
              <a:latin typeface="FreightSansLFPro Medium" panose="02000506030000020004" pitchFamily="2" charset="77"/>
            </a:endParaRPr>
          </a:p>
        </p:txBody>
      </p:sp>
      <p:pic>
        <p:nvPicPr>
          <p:cNvPr id="4" name="Picture 3">
            <a:extLst>
              <a:ext uri="{FF2B5EF4-FFF2-40B4-BE49-F238E27FC236}">
                <a16:creationId xmlns:a16="http://schemas.microsoft.com/office/drawing/2014/main" id="{3B4796A2-AE5C-4A51-B52D-C6BAB20B8D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5190" y="5912102"/>
            <a:ext cx="1681595" cy="945898"/>
          </a:xfrm>
          <a:prstGeom prst="rect">
            <a:avLst/>
          </a:prstGeom>
        </p:spPr>
      </p:pic>
    </p:spTree>
    <p:extLst>
      <p:ext uri="{BB962C8B-B14F-4D97-AF65-F5344CB8AC3E}">
        <p14:creationId xmlns:p14="http://schemas.microsoft.com/office/powerpoint/2010/main" val="271342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47A994F1-B27B-43F7-86E4-DC417E6AF4D1}"/>
              </a:ext>
            </a:extLst>
          </p:cNvPr>
          <p:cNvSpPr/>
          <p:nvPr userDrawn="1"/>
        </p:nvSpPr>
        <p:spPr>
          <a:xfrm>
            <a:off x="0" y="-11716"/>
            <a:ext cx="6096000" cy="6869716"/>
          </a:xfrm>
          <a:prstGeom prst="rect">
            <a:avLst/>
          </a:prstGeom>
          <a:solidFill>
            <a:schemeClr val="accent4"/>
          </a:solidFill>
          <a:ln w="12700">
            <a:miter lim="400000"/>
          </a:ln>
        </p:spPr>
        <p:txBody>
          <a:bodyPr lIns="76200" tIns="76200" rIns="76200" bIns="76200" anchor="ctr"/>
          <a:lstStyle/>
          <a:p>
            <a:pPr algn="ctr" defTabSz="914418">
              <a:defRPr>
                <a:solidFill>
                  <a:srgbClr val="FFFFFF"/>
                </a:solidFill>
              </a:defRPr>
            </a:pPr>
            <a:endParaRPr>
              <a:latin typeface="FreightSansLFPro Medium" panose="02000506030000020004" pitchFamily="2" charset="77"/>
            </a:endParaRPr>
          </a:p>
        </p:txBody>
      </p:sp>
      <p:pic>
        <p:nvPicPr>
          <p:cNvPr id="3" name="Picture 2">
            <a:extLst>
              <a:ext uri="{FF2B5EF4-FFF2-40B4-BE49-F238E27FC236}">
                <a16:creationId xmlns:a16="http://schemas.microsoft.com/office/drawing/2014/main" id="{F7408718-6E96-49BB-AC35-344842376F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00" y="-11716"/>
            <a:ext cx="6096000" cy="6869717"/>
          </a:xfrm>
          <a:prstGeom prst="rect">
            <a:avLst/>
          </a:prstGeom>
          <a:ln w="12700">
            <a:miter lim="400000"/>
          </a:ln>
        </p:spPr>
      </p:pic>
      <p:pic>
        <p:nvPicPr>
          <p:cNvPr id="4" name="Picture 3">
            <a:extLst>
              <a:ext uri="{FF2B5EF4-FFF2-40B4-BE49-F238E27FC236}">
                <a16:creationId xmlns:a16="http://schemas.microsoft.com/office/drawing/2014/main" id="{E6B3D473-5D1B-4AC8-8C9E-B013847DAD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5190" y="5912102"/>
            <a:ext cx="1681595" cy="945898"/>
          </a:xfrm>
          <a:prstGeom prst="rect">
            <a:avLst/>
          </a:prstGeom>
        </p:spPr>
      </p:pic>
    </p:spTree>
    <p:extLst>
      <p:ext uri="{BB962C8B-B14F-4D97-AF65-F5344CB8AC3E}">
        <p14:creationId xmlns:p14="http://schemas.microsoft.com/office/powerpoint/2010/main" val="117314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A3F85D98-887B-4608-A93F-65839347B106}"/>
              </a:ext>
            </a:extLst>
          </p:cNvPr>
          <p:cNvSpPr/>
          <p:nvPr userDrawn="1"/>
        </p:nvSpPr>
        <p:spPr>
          <a:xfrm>
            <a:off x="-22940" y="-15890"/>
            <a:ext cx="6114407" cy="6856393"/>
          </a:xfrm>
          <a:prstGeom prst="rect">
            <a:avLst/>
          </a:prstGeom>
          <a:solidFill>
            <a:srgbClr val="54C6EC"/>
          </a:solidFill>
          <a:ln w="12700">
            <a:miter lim="400000"/>
          </a:ln>
        </p:spPr>
        <p:txBody>
          <a:bodyPr lIns="76200" tIns="76200" rIns="76200" bIns="76200" anchor="ctr"/>
          <a:lstStyle/>
          <a:p>
            <a:pPr algn="ctr" defTabSz="914418">
              <a:defRPr>
                <a:solidFill>
                  <a:srgbClr val="FFFFFF"/>
                </a:solidFill>
              </a:defRPr>
            </a:pPr>
            <a:endParaRPr>
              <a:latin typeface="FreightSansLFPro Medium" panose="02000506030000020004" pitchFamily="2" charset="77"/>
            </a:endParaRPr>
          </a:p>
        </p:txBody>
      </p:sp>
      <p:pic>
        <p:nvPicPr>
          <p:cNvPr id="4" name="Picture 3">
            <a:extLst>
              <a:ext uri="{FF2B5EF4-FFF2-40B4-BE49-F238E27FC236}">
                <a16:creationId xmlns:a16="http://schemas.microsoft.com/office/drawing/2014/main" id="{55A0B5DB-AA36-4B4F-A0E7-41B8932484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5190" y="5912102"/>
            <a:ext cx="1681595" cy="945898"/>
          </a:xfrm>
          <a:prstGeom prst="rect">
            <a:avLst/>
          </a:prstGeom>
        </p:spPr>
      </p:pic>
      <p:pic>
        <p:nvPicPr>
          <p:cNvPr id="8" name="Picture 7">
            <a:extLst>
              <a:ext uri="{FF2B5EF4-FFF2-40B4-BE49-F238E27FC236}">
                <a16:creationId xmlns:a16="http://schemas.microsoft.com/office/drawing/2014/main" id="{6E0C1E56-AAAE-48E0-AF61-DCC456B8ABC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519"/>
          <a:stretch/>
        </p:blipFill>
        <p:spPr>
          <a:xfrm>
            <a:off x="6082350" y="-11715"/>
            <a:ext cx="6109650" cy="6869716"/>
          </a:xfrm>
          <a:prstGeom prst="rect">
            <a:avLst/>
          </a:prstGeom>
          <a:ln w="12700">
            <a:miter lim="400000"/>
          </a:ln>
        </p:spPr>
      </p:pic>
    </p:spTree>
    <p:extLst>
      <p:ext uri="{BB962C8B-B14F-4D97-AF65-F5344CB8AC3E}">
        <p14:creationId xmlns:p14="http://schemas.microsoft.com/office/powerpoint/2010/main" val="37460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5EF7F542-FDD8-4A39-B9B2-404D17FBE11D}"/>
              </a:ext>
            </a:extLst>
          </p:cNvPr>
          <p:cNvSpPr/>
          <p:nvPr userDrawn="1"/>
        </p:nvSpPr>
        <p:spPr>
          <a:xfrm>
            <a:off x="0" y="0"/>
            <a:ext cx="6096000" cy="6858000"/>
          </a:xfrm>
          <a:prstGeom prst="rect">
            <a:avLst/>
          </a:prstGeom>
          <a:solidFill>
            <a:schemeClr val="bg2"/>
          </a:solidFill>
          <a:ln w="12700">
            <a:miter lim="400000"/>
          </a:ln>
        </p:spPr>
        <p:txBody>
          <a:bodyPr lIns="76200" tIns="76200" rIns="76200" bIns="76200" anchor="ctr"/>
          <a:lstStyle/>
          <a:p>
            <a:pPr algn="ctr" defTabSz="914418">
              <a:defRPr>
                <a:solidFill>
                  <a:srgbClr val="FFFFFF"/>
                </a:solidFill>
              </a:defRPr>
            </a:pPr>
            <a:endParaRPr>
              <a:latin typeface="FreightSansLFPro Medium" panose="02000506030000020004" pitchFamily="2" charset="77"/>
            </a:endParaRPr>
          </a:p>
        </p:txBody>
      </p:sp>
      <p:pic>
        <p:nvPicPr>
          <p:cNvPr id="3" name="Picture 3">
            <a:extLst>
              <a:ext uri="{FF2B5EF4-FFF2-40B4-BE49-F238E27FC236}">
                <a16:creationId xmlns:a16="http://schemas.microsoft.com/office/drawing/2014/main" id="{CD133C24-D7D2-4784-9BA1-F3211F55B7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1"/>
          <a:stretch/>
        </p:blipFill>
        <p:spPr>
          <a:xfrm>
            <a:off x="6096000" y="0"/>
            <a:ext cx="6096000" cy="6857999"/>
          </a:xfrm>
          <a:prstGeom prst="rect">
            <a:avLst/>
          </a:prstGeom>
          <a:ln w="12700">
            <a:miter lim="400000"/>
          </a:ln>
        </p:spPr>
      </p:pic>
      <p:pic>
        <p:nvPicPr>
          <p:cNvPr id="4" name="Picture 3">
            <a:extLst>
              <a:ext uri="{FF2B5EF4-FFF2-40B4-BE49-F238E27FC236}">
                <a16:creationId xmlns:a16="http://schemas.microsoft.com/office/drawing/2014/main" id="{A83533FA-1FCE-4ECA-A30F-2D0EC402EC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5190" y="5912102"/>
            <a:ext cx="1681595" cy="945898"/>
          </a:xfrm>
          <a:prstGeom prst="rect">
            <a:avLst/>
          </a:prstGeom>
        </p:spPr>
      </p:pic>
    </p:spTree>
    <p:extLst>
      <p:ext uri="{BB962C8B-B14F-4D97-AF65-F5344CB8AC3E}">
        <p14:creationId xmlns:p14="http://schemas.microsoft.com/office/powerpoint/2010/main" val="229703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_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6AD8718C-BADC-4B0E-820A-C954939A873D}"/>
              </a:ext>
            </a:extLst>
          </p:cNvPr>
          <p:cNvSpPr/>
          <p:nvPr userDrawn="1"/>
        </p:nvSpPr>
        <p:spPr>
          <a:xfrm>
            <a:off x="-33556" y="-11716"/>
            <a:ext cx="6129556" cy="6887361"/>
          </a:xfrm>
          <a:prstGeom prst="rect">
            <a:avLst/>
          </a:prstGeom>
          <a:solidFill>
            <a:schemeClr val="accent1"/>
          </a:solidFill>
          <a:ln w="12700">
            <a:miter lim="400000"/>
          </a:ln>
        </p:spPr>
        <p:txBody>
          <a:bodyPr lIns="76200" tIns="76200" rIns="76200" bIns="76200" anchor="ctr"/>
          <a:lstStyle/>
          <a:p>
            <a:pPr algn="ctr" defTabSz="914418">
              <a:defRPr>
                <a:solidFill>
                  <a:srgbClr val="FFFFFF"/>
                </a:solidFill>
              </a:defRPr>
            </a:pPr>
            <a:endParaRPr>
              <a:latin typeface="FreightSansLFPro Medium" panose="02000506030000020004" pitchFamily="2" charset="77"/>
            </a:endParaRPr>
          </a:p>
        </p:txBody>
      </p:sp>
      <p:pic>
        <p:nvPicPr>
          <p:cNvPr id="3" name="Picture 3">
            <a:extLst>
              <a:ext uri="{FF2B5EF4-FFF2-40B4-BE49-F238E27FC236}">
                <a16:creationId xmlns:a16="http://schemas.microsoft.com/office/drawing/2014/main" id="{B0435A7F-08E7-454E-A16E-E75827EFC9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01" y="-29361"/>
            <a:ext cx="6096000" cy="6887361"/>
          </a:xfrm>
          <a:prstGeom prst="rect">
            <a:avLst/>
          </a:prstGeom>
          <a:ln w="12700">
            <a:miter lim="400000"/>
          </a:ln>
        </p:spPr>
      </p:pic>
      <p:pic>
        <p:nvPicPr>
          <p:cNvPr id="4" name="Picture 3">
            <a:extLst>
              <a:ext uri="{FF2B5EF4-FFF2-40B4-BE49-F238E27FC236}">
                <a16:creationId xmlns:a16="http://schemas.microsoft.com/office/drawing/2014/main" id="{05280B19-AB96-46A7-95D2-B3BEDD7C30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5190" y="5912102"/>
            <a:ext cx="1681595" cy="945898"/>
          </a:xfrm>
          <a:prstGeom prst="rect">
            <a:avLst/>
          </a:prstGeom>
        </p:spPr>
      </p:pic>
    </p:spTree>
    <p:extLst>
      <p:ext uri="{BB962C8B-B14F-4D97-AF65-F5344CB8AC3E}">
        <p14:creationId xmlns:p14="http://schemas.microsoft.com/office/powerpoint/2010/main" val="53672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8452" y="344010"/>
            <a:ext cx="11055096" cy="501651"/>
          </a:xfrm>
          <a:prstGeom prst="rect">
            <a:avLst/>
          </a:prstGeom>
        </p:spPr>
        <p:txBody>
          <a:bodyPr vert="horz" wrap="square" lIns="0" tIns="0" rIns="91440" bIns="0" rtlCol="0" anchor="t" anchorCtr="0">
            <a:noAutofit/>
          </a:bodyPr>
          <a:lstStyle/>
          <a:p>
            <a:r>
              <a:rPr lang="en-US"/>
              <a:t>Click to edit Master title style</a:t>
            </a:r>
          </a:p>
        </p:txBody>
      </p:sp>
      <p:sp>
        <p:nvSpPr>
          <p:cNvPr id="3" name="Text Placeholder 2"/>
          <p:cNvSpPr>
            <a:spLocks noGrp="1"/>
          </p:cNvSpPr>
          <p:nvPr>
            <p:ph type="body" idx="1"/>
          </p:nvPr>
        </p:nvSpPr>
        <p:spPr>
          <a:xfrm>
            <a:off x="567758" y="1534438"/>
            <a:ext cx="11056484" cy="480999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3"/>
          </p:nvPr>
        </p:nvSpPr>
        <p:spPr>
          <a:xfrm>
            <a:off x="567758" y="6481611"/>
            <a:ext cx="9998734" cy="246888"/>
          </a:xfrm>
          <a:prstGeom prst="rect">
            <a:avLst/>
          </a:prstGeom>
        </p:spPr>
        <p:txBody>
          <a:bodyPr vert="horz" wrap="none" lIns="0" tIns="0" rIns="0" bIns="0" rtlCol="0" anchor="b"/>
          <a:lstStyle>
            <a:lvl1pPr algn="l">
              <a:defRPr sz="1000" b="0" i="0">
                <a:solidFill>
                  <a:srgbClr val="595959"/>
                </a:solidFill>
                <a:latin typeface="FreightSansLFPro Medium" panose="02000506030000020004" pitchFamily="2" charset="77"/>
              </a:defRPr>
            </a:lvl1pPr>
          </a:lstStyle>
          <a:p>
            <a:endParaRPr lang="en-US"/>
          </a:p>
        </p:txBody>
      </p:sp>
      <p:sp>
        <p:nvSpPr>
          <p:cNvPr id="7" name="Slide Number Placeholder 6"/>
          <p:cNvSpPr>
            <a:spLocks noGrp="1"/>
          </p:cNvSpPr>
          <p:nvPr>
            <p:ph type="sldNum" sz="quarter" idx="4"/>
          </p:nvPr>
        </p:nvSpPr>
        <p:spPr>
          <a:xfrm>
            <a:off x="10997565" y="6481611"/>
            <a:ext cx="621505" cy="244475"/>
          </a:xfrm>
          <a:prstGeom prst="rect">
            <a:avLst/>
          </a:prstGeom>
        </p:spPr>
        <p:txBody>
          <a:bodyPr vert="horz" wrap="none" lIns="0" tIns="0" rIns="0" bIns="0" rtlCol="0" anchor="b"/>
          <a:lstStyle>
            <a:lvl1pPr algn="r">
              <a:defRPr sz="1000" b="0" i="0">
                <a:solidFill>
                  <a:srgbClr val="595959"/>
                </a:solidFill>
                <a:latin typeface="FreightSansLFPro Medium" panose="02000506030000020004" pitchFamily="2" charset="77"/>
              </a:defRPr>
            </a:lvl1pPr>
          </a:lstStyle>
          <a:p>
            <a:fld id="{86CB4B4D-7CA3-9044-876B-883B54F8677D}" type="slidenum">
              <a:rPr lang="en-GB" smtClean="0"/>
              <a:pPr/>
              <a:t>‹#›</a:t>
            </a:fld>
            <a:endParaRPr lang="en-GB"/>
          </a:p>
        </p:txBody>
      </p:sp>
      <p:sp>
        <p:nvSpPr>
          <p:cNvPr id="8" name="Date Placeholder 3"/>
          <p:cNvSpPr>
            <a:spLocks noGrp="1"/>
          </p:cNvSpPr>
          <p:nvPr>
            <p:ph type="dt" sz="half" idx="2"/>
          </p:nvPr>
        </p:nvSpPr>
        <p:spPr>
          <a:xfrm>
            <a:off x="0" y="6908460"/>
            <a:ext cx="71438" cy="45719"/>
          </a:xfrm>
          <a:prstGeom prst="rect">
            <a:avLst/>
          </a:prstGeom>
        </p:spPr>
        <p:txBody>
          <a:bodyPr wrap="none" lIns="0" tIns="0" rIns="0" bIns="0"/>
          <a:lstStyle>
            <a:lvl1pPr>
              <a:defRPr sz="100" b="0" i="0">
                <a:solidFill>
                  <a:schemeClr val="tx1">
                    <a:alpha val="0"/>
                  </a:schemeClr>
                </a:solidFill>
                <a:latin typeface="FreightSansLFPro Medium" panose="02000506030000020004" pitchFamily="2" charset="77"/>
              </a:defRPr>
            </a:lvl1pPr>
          </a:lstStyle>
          <a:p>
            <a:fld id="{BF8BE9DD-8235-4F93-9709-86819E3591DC}" type="datetime1">
              <a:rPr lang="en-US" smtClean="0"/>
              <a:pPr/>
              <a:t>11/26/2020</a:t>
            </a:fld>
            <a:endParaRPr lang="en-US"/>
          </a:p>
        </p:txBody>
      </p:sp>
    </p:spTree>
    <p:extLst>
      <p:ext uri="{BB962C8B-B14F-4D97-AF65-F5344CB8AC3E}">
        <p14:creationId xmlns:p14="http://schemas.microsoft.com/office/powerpoint/2010/main" val="3083445342"/>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30" r:id="rId4"/>
    <p:sldLayoutId id="2147483731" r:id="rId5"/>
    <p:sldLayoutId id="2147483732" r:id="rId6"/>
    <p:sldLayoutId id="2147483733" r:id="rId7"/>
    <p:sldLayoutId id="2147483734" r:id="rId8"/>
    <p:sldLayoutId id="2147483735" r:id="rId9"/>
    <p:sldLayoutId id="2147483702" r:id="rId10"/>
    <p:sldLayoutId id="2147483736" r:id="rId11"/>
    <p:sldLayoutId id="2147483726" r:id="rId12"/>
  </p:sldLayoutIdLst>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spd="med">
        <p:fade/>
      </p:transition>
    </mc:Fallback>
  </mc:AlternateContent>
  <p:txStyles>
    <p:titleStyle>
      <a:lvl1pPr algn="l" defTabSz="914400" rtl="0" eaLnBrk="1" latinLnBrk="0" hangingPunct="1">
        <a:lnSpc>
          <a:spcPct val="88000"/>
        </a:lnSpc>
        <a:spcBef>
          <a:spcPct val="0"/>
        </a:spcBef>
        <a:buNone/>
        <a:defRPr sz="3400" b="0" i="0" kern="1200">
          <a:solidFill>
            <a:schemeClr val="tx1"/>
          </a:solidFill>
          <a:latin typeface="FreightSansLFPro Medium" panose="02000506030000020004" pitchFamily="2" charset="77"/>
          <a:ea typeface="+mj-ea"/>
          <a:cs typeface="+mj-cs"/>
        </a:defRPr>
      </a:lvl1pPr>
    </p:titleStyle>
    <p:bodyStyle>
      <a:lvl1pPr marL="174625" indent="-174625" algn="l" defTabSz="914400" rtl="0" eaLnBrk="1" latinLnBrk="0" hangingPunct="1">
        <a:lnSpc>
          <a:spcPct val="94000"/>
        </a:lnSpc>
        <a:spcBef>
          <a:spcPts val="800"/>
        </a:spcBef>
        <a:spcAft>
          <a:spcPts val="400"/>
        </a:spcAft>
        <a:buClr>
          <a:schemeClr val="accent1"/>
        </a:buClr>
        <a:buSzPct val="70000"/>
        <a:buFont typeface="Arial" panose="020B0604020202020204" pitchFamily="34" charset="0"/>
        <a:buChar char="•"/>
        <a:defRPr sz="1600" b="0" i="0" kern="1200">
          <a:solidFill>
            <a:schemeClr val="tx1">
              <a:lumMod val="65000"/>
              <a:lumOff val="35000"/>
            </a:schemeClr>
          </a:solidFill>
          <a:latin typeface="FreightSansLFPro Medium" panose="02000506030000020004" pitchFamily="2" charset="77"/>
          <a:ea typeface="+mn-ea"/>
          <a:cs typeface="+mn-cs"/>
        </a:defRPr>
      </a:lvl1pPr>
      <a:lvl2pPr marL="342900" indent="-168275" algn="l" defTabSz="914400" rtl="0" eaLnBrk="1" latinLnBrk="0" hangingPunct="1">
        <a:lnSpc>
          <a:spcPct val="94000"/>
        </a:lnSpc>
        <a:spcBef>
          <a:spcPts val="600"/>
        </a:spcBef>
        <a:spcAft>
          <a:spcPts val="400"/>
        </a:spcAft>
        <a:buClr>
          <a:schemeClr val="tx1">
            <a:lumMod val="65000"/>
            <a:lumOff val="35000"/>
          </a:schemeClr>
        </a:buClr>
        <a:buSzPct val="70000"/>
        <a:buFont typeface="FreightSansLFPro Lig" panose="02000506030000020004" pitchFamily="50" charset="0"/>
        <a:buChar char="–"/>
        <a:defRPr sz="1600" b="0" i="0" kern="1200">
          <a:solidFill>
            <a:schemeClr val="tx1">
              <a:lumMod val="65000"/>
              <a:lumOff val="35000"/>
            </a:schemeClr>
          </a:solidFill>
          <a:latin typeface="FreightSansLFPro Medium" panose="02000506030000020004" pitchFamily="2" charset="77"/>
          <a:ea typeface="+mn-ea"/>
          <a:cs typeface="+mn-cs"/>
        </a:defRPr>
      </a:lvl2pPr>
      <a:lvl3pPr marL="514350" indent="-171450" algn="l" defTabSz="914400" rtl="0" eaLnBrk="1" latinLnBrk="0" hangingPunct="1">
        <a:lnSpc>
          <a:spcPct val="94000"/>
        </a:lnSpc>
        <a:spcBef>
          <a:spcPts val="600"/>
        </a:spcBef>
        <a:spcAft>
          <a:spcPts val="400"/>
        </a:spcAft>
        <a:buClr>
          <a:schemeClr val="tx1">
            <a:lumMod val="65000"/>
            <a:lumOff val="35000"/>
          </a:schemeClr>
        </a:buClr>
        <a:buSzPct val="60000"/>
        <a:buFont typeface="FreightSansLFPro Lig" panose="02000506030000020004" pitchFamily="50" charset="0"/>
        <a:buChar char="–"/>
        <a:defRPr sz="1400" b="0" i="0" kern="1200">
          <a:solidFill>
            <a:schemeClr val="tx1">
              <a:lumMod val="65000"/>
              <a:lumOff val="35000"/>
            </a:schemeClr>
          </a:solidFill>
          <a:latin typeface="FreightSansLFPro Medium" panose="02000506030000020004" pitchFamily="2" charset="77"/>
          <a:ea typeface="+mn-ea"/>
          <a:cs typeface="+mn-cs"/>
        </a:defRPr>
      </a:lvl3pPr>
      <a:lvl4pPr marL="0" indent="0" algn="l" defTabSz="914400" rtl="0" eaLnBrk="1" latinLnBrk="0" hangingPunct="1">
        <a:lnSpc>
          <a:spcPct val="89000"/>
        </a:lnSpc>
        <a:spcBef>
          <a:spcPts val="500"/>
        </a:spcBef>
        <a:spcAft>
          <a:spcPts val="1400"/>
        </a:spcAft>
        <a:buSzPct val="80000"/>
        <a:buFont typeface="Arial" panose="020B0604020202020204" pitchFamily="34" charset="0"/>
        <a:buChar char="​"/>
        <a:tabLst>
          <a:tab pos="403225" algn="l"/>
        </a:tabLst>
        <a:defRPr sz="3400" b="0" i="0" kern="1200" baseline="0">
          <a:solidFill>
            <a:schemeClr val="tx1"/>
          </a:solidFill>
          <a:latin typeface="FreightSansLFPro Medium" panose="02000506030000020004" pitchFamily="2" charset="77"/>
          <a:ea typeface="+mn-ea"/>
          <a:cs typeface="+mn-cs"/>
        </a:defRPr>
      </a:lvl4pPr>
      <a:lvl5pPr marL="0" indent="0" algn="l" defTabSz="914400" rtl="0" eaLnBrk="1" latinLnBrk="0" hangingPunct="1">
        <a:lnSpc>
          <a:spcPct val="95000"/>
        </a:lnSpc>
        <a:spcBef>
          <a:spcPts val="0"/>
        </a:spcBef>
        <a:buSzPct val="80000"/>
        <a:buFont typeface="Arial" panose="020B0604020202020204" pitchFamily="34" charset="0"/>
        <a:buChar char="​"/>
        <a:defRPr sz="2100" b="0" i="0" kern="1200" baseline="0">
          <a:solidFill>
            <a:schemeClr val="tx1"/>
          </a:solidFill>
          <a:latin typeface="FreightSansLFPro Medium" panose="02000506030000020004" pitchFamily="2" charset="77"/>
          <a:ea typeface="+mn-ea"/>
          <a:cs typeface="+mn-cs"/>
        </a:defRPr>
      </a:lvl5pPr>
      <a:lvl6pPr marL="0" indent="0" algn="l" defTabSz="914400" rtl="0" eaLnBrk="1" latinLnBrk="0" hangingPunct="1">
        <a:lnSpc>
          <a:spcPct val="94000"/>
        </a:lnSpc>
        <a:spcBef>
          <a:spcPts val="0"/>
        </a:spcBef>
        <a:spcAft>
          <a:spcPts val="800"/>
        </a:spcAft>
        <a:buFont typeface="Arial" panose="020B0604020202020204" pitchFamily="34" charset="0"/>
        <a:buChar char="​"/>
        <a:defRPr sz="1600" kern="1200">
          <a:solidFill>
            <a:schemeClr val="tx1"/>
          </a:solidFill>
          <a:latin typeface="FreightSansLFPro Med" panose="02000606030000020004" pitchFamily="50" charset="0"/>
          <a:ea typeface="+mn-ea"/>
          <a:cs typeface="+mn-cs"/>
        </a:defRPr>
      </a:lvl6pPr>
      <a:lvl7pPr marL="0" indent="0" algn="l" defTabSz="914400" rtl="0" eaLnBrk="1" latinLnBrk="0" hangingPunct="1">
        <a:lnSpc>
          <a:spcPct val="94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7pPr>
      <a:lvl8pPr marL="0" indent="0" algn="l" defTabSz="914400" rtl="0" eaLnBrk="1" latinLnBrk="0" hangingPunct="1">
        <a:lnSpc>
          <a:spcPct val="107000"/>
        </a:lnSpc>
        <a:spcBef>
          <a:spcPts val="1600"/>
        </a:spcBef>
        <a:spcAft>
          <a:spcPts val="600"/>
        </a:spcAft>
        <a:buFont typeface="Arial" panose="020B0604020202020204" pitchFamily="34" charset="0"/>
        <a:buChar char="​"/>
        <a:defRPr sz="1400" b="0" kern="1200" cap="all" spc="300" baseline="0">
          <a:solidFill>
            <a:schemeClr val="accent1"/>
          </a:solidFill>
          <a:latin typeface="FreightSansLFPro Med" panose="02000606030000020004" pitchFamily="50" charset="0"/>
          <a:ea typeface="+mn-ea"/>
          <a:cs typeface="+mn-cs"/>
        </a:defRPr>
      </a:lvl8pPr>
      <a:lvl9pPr marL="0" indent="0" algn="l" defTabSz="914400" rtl="0" eaLnBrk="1" latinLnBrk="0" hangingPunct="1">
        <a:lnSpc>
          <a:spcPct val="50000"/>
        </a:lnSpc>
        <a:spcBef>
          <a:spcPts val="3000"/>
        </a:spcBef>
        <a:spcAft>
          <a:spcPts val="0"/>
        </a:spcAft>
        <a:buFont typeface="Arial" panose="020B0604020202020204" pitchFamily="34" charset="0"/>
        <a:buChar char="​"/>
        <a:defRPr sz="8900" kern="1200" spc="-30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guide id="5" orient="horz" pos="210" userDrawn="1">
          <p15:clr>
            <a:srgbClr val="F26B43"/>
          </p15:clr>
        </p15:guide>
        <p15:guide id="6" orient="horz" pos="4110" userDrawn="1">
          <p15:clr>
            <a:srgbClr val="F26B43"/>
          </p15:clr>
        </p15:guide>
        <p15:guide id="7" pos="189" userDrawn="1">
          <p15:clr>
            <a:srgbClr val="F26B43"/>
          </p15:clr>
        </p15:guide>
        <p15:guide id="8" pos="7491" userDrawn="1">
          <p15:clr>
            <a:srgbClr val="F26B43"/>
          </p15:clr>
        </p15:guide>
        <p15:guide id="9" pos="2003" userDrawn="1">
          <p15:clr>
            <a:srgbClr val="F26B43"/>
          </p15:clr>
        </p15:guide>
        <p15:guide id="10" pos="567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16">
            <a:extLst>
              <a:ext uri="{FF2B5EF4-FFF2-40B4-BE49-F238E27FC236}">
                <a16:creationId xmlns:a16="http://schemas.microsoft.com/office/drawing/2014/main" id="{8546486E-A79C-4B46-86B5-0BC9CDCA0CFB}"/>
              </a:ext>
            </a:extLst>
          </p:cNvPr>
          <p:cNvSpPr/>
          <p:nvPr/>
        </p:nvSpPr>
        <p:spPr>
          <a:xfrm>
            <a:off x="7818779" y="2218129"/>
            <a:ext cx="3646390" cy="2421741"/>
          </a:xfrm>
          <a:prstGeom prst="rect">
            <a:avLst/>
          </a:prstGeom>
          <a:ln w="12700">
            <a:miter lim="400000"/>
          </a:ln>
          <a:effectLst/>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wrap="square" lIns="0" tIns="0" rIns="0" bIns="0" anchor="ctr">
            <a:noAutofit/>
          </a:bodyPr>
          <a:lstStyle>
            <a:lvl1pPr algn="ctr">
              <a:defRPr sz="7200">
                <a:solidFill>
                  <a:srgbClr val="FFFFFF"/>
                </a:solidFill>
                <a:latin typeface="+mj-lt"/>
                <a:ea typeface="+mj-ea"/>
                <a:cs typeface="+mj-cs"/>
                <a:sym typeface="FreightSansLFPro Medium"/>
              </a:defRPr>
            </a:lvl1pPr>
          </a:lstStyle>
          <a:p>
            <a:pPr algn="l">
              <a:lnSpc>
                <a:spcPct val="80000"/>
              </a:lnSpc>
              <a:spcBef>
                <a:spcPts val="85"/>
              </a:spcBef>
              <a:spcAft>
                <a:spcPts val="85"/>
              </a:spcAft>
            </a:pPr>
            <a:r>
              <a:rPr lang="bn-IN" sz="4000" b="1" dirty="0">
                <a:solidFill>
                  <a:schemeClr val="bg1"/>
                </a:solidFill>
                <a:latin typeface="Tahoma" panose="020B0604030504040204" pitchFamily="34" charset="0"/>
                <a:ea typeface="Tahoma" panose="020B0604030504040204" pitchFamily="34" charset="0"/>
                <a:cs typeface="Tahoma" panose="020B0604030504040204" pitchFamily="34" charset="0"/>
              </a:rPr>
              <a:t>মিথ্যা খবর </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lnSpc>
                <a:spcPct val="80000"/>
              </a:lnSpc>
              <a:spcBef>
                <a:spcPts val="85"/>
              </a:spcBef>
              <a:spcAft>
                <a:spcPts val="85"/>
              </a:spcAft>
            </a:pPr>
            <a:r>
              <a:rPr lang="bn-IN" sz="2800" dirty="0">
                <a:solidFill>
                  <a:schemeClr val="bg1"/>
                </a:solidFill>
                <a:latin typeface="Tahoma" panose="020B0604030504040204" pitchFamily="34" charset="0"/>
                <a:ea typeface="Tahoma" panose="020B0604030504040204" pitchFamily="34" charset="0"/>
                <a:cs typeface="Tahoma" panose="020B0604030504040204" pitchFamily="34" charset="0"/>
              </a:rPr>
              <a:t>চিহ্নিত করার জন্য টিপস</a:t>
            </a:r>
          </a:p>
        </p:txBody>
      </p:sp>
    </p:spTree>
    <p:extLst>
      <p:ext uri="{BB962C8B-B14F-4D97-AF65-F5344CB8AC3E}">
        <p14:creationId xmlns:p14="http://schemas.microsoft.com/office/powerpoint/2010/main" val="226331873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 the story a joke?">
            <a:extLst>
              <a:ext uri="{FF2B5EF4-FFF2-40B4-BE49-F238E27FC236}">
                <a16:creationId xmlns:a16="http://schemas.microsoft.com/office/drawing/2014/main" id="{50038E49-E924-4F9F-B445-260DA2A5D1A2}"/>
              </a:ext>
            </a:extLst>
          </p:cNvPr>
          <p:cNvSpPr txBox="1">
            <a:spLocks/>
          </p:cNvSpPr>
          <p:nvPr/>
        </p:nvSpPr>
        <p:spPr>
          <a:xfrm>
            <a:off x="539749" y="3612895"/>
            <a:ext cx="5167367" cy="2796647"/>
          </a:xfrm>
          <a:prstGeom prst="rect">
            <a:avLst/>
          </a:prstGeom>
        </p:spPr>
        <p:txBody>
          <a:bodyPr vert="horz" lIns="0" tIns="0" rIns="0" bIns="0" rtlCol="0">
            <a:noAutofit/>
          </a:bodyPr>
          <a:lstStyle>
            <a:lvl1pPr marL="174625" indent="-174625" algn="l" defTabSz="914400" rtl="0" eaLnBrk="1" latinLnBrk="0" hangingPunct="1">
              <a:lnSpc>
                <a:spcPct val="94000"/>
              </a:lnSpc>
              <a:spcBef>
                <a:spcPts val="800"/>
              </a:spcBef>
              <a:spcAft>
                <a:spcPts val="400"/>
              </a:spcAft>
              <a:buClr>
                <a:schemeClr val="accent1"/>
              </a:buClr>
              <a:buSzPct val="70000"/>
              <a:buFont typeface="Arial" panose="020B0604020202020204" pitchFamily="34" charset="0"/>
              <a:buChar char="•"/>
              <a:defRPr sz="1600" b="0" i="0" kern="1200">
                <a:solidFill>
                  <a:schemeClr val="tx1">
                    <a:lumMod val="65000"/>
                    <a:lumOff val="35000"/>
                  </a:schemeClr>
                </a:solidFill>
                <a:latin typeface="FreightSansLFPro Medium" panose="02000506030000020004" pitchFamily="2" charset="77"/>
                <a:ea typeface="+mn-ea"/>
                <a:cs typeface="+mn-cs"/>
              </a:defRPr>
            </a:lvl1pPr>
            <a:lvl2pPr marL="342900" indent="-168275" algn="l" defTabSz="914400" rtl="0" eaLnBrk="1" latinLnBrk="0" hangingPunct="1">
              <a:lnSpc>
                <a:spcPct val="94000"/>
              </a:lnSpc>
              <a:spcBef>
                <a:spcPts val="600"/>
              </a:spcBef>
              <a:spcAft>
                <a:spcPts val="400"/>
              </a:spcAft>
              <a:buClr>
                <a:schemeClr val="tx1">
                  <a:lumMod val="65000"/>
                  <a:lumOff val="35000"/>
                </a:schemeClr>
              </a:buClr>
              <a:buSzPct val="70000"/>
              <a:buFont typeface="FreightSansLFPro Lig" panose="02000506030000020004" pitchFamily="50" charset="0"/>
              <a:buChar char="–"/>
              <a:defRPr sz="1600" b="0" i="0" kern="1200">
                <a:solidFill>
                  <a:schemeClr val="tx1">
                    <a:lumMod val="65000"/>
                    <a:lumOff val="35000"/>
                  </a:schemeClr>
                </a:solidFill>
                <a:latin typeface="FreightSansLFPro Medium" panose="02000506030000020004" pitchFamily="2" charset="77"/>
                <a:ea typeface="+mn-ea"/>
                <a:cs typeface="+mn-cs"/>
              </a:defRPr>
            </a:lvl2pPr>
            <a:lvl3pPr marL="514350" indent="-171450" algn="l" defTabSz="914400" rtl="0" eaLnBrk="1" latinLnBrk="0" hangingPunct="1">
              <a:lnSpc>
                <a:spcPct val="94000"/>
              </a:lnSpc>
              <a:spcBef>
                <a:spcPts val="600"/>
              </a:spcBef>
              <a:spcAft>
                <a:spcPts val="400"/>
              </a:spcAft>
              <a:buClr>
                <a:schemeClr val="tx1">
                  <a:lumMod val="65000"/>
                  <a:lumOff val="35000"/>
                </a:schemeClr>
              </a:buClr>
              <a:buSzPct val="60000"/>
              <a:buFont typeface="FreightSansLFPro Lig" panose="02000506030000020004" pitchFamily="50" charset="0"/>
              <a:buChar char="–"/>
              <a:defRPr sz="1400" b="0" i="0" kern="1200">
                <a:solidFill>
                  <a:schemeClr val="tx1">
                    <a:lumMod val="65000"/>
                    <a:lumOff val="35000"/>
                  </a:schemeClr>
                </a:solidFill>
                <a:latin typeface="FreightSansLFPro Medium" panose="02000506030000020004" pitchFamily="2" charset="77"/>
                <a:ea typeface="+mn-ea"/>
                <a:cs typeface="+mn-cs"/>
              </a:defRPr>
            </a:lvl3pPr>
            <a:lvl4pPr marL="0" indent="0" algn="l" defTabSz="914400" rtl="0" eaLnBrk="1" latinLnBrk="0" hangingPunct="1">
              <a:lnSpc>
                <a:spcPct val="89000"/>
              </a:lnSpc>
              <a:spcBef>
                <a:spcPts val="500"/>
              </a:spcBef>
              <a:spcAft>
                <a:spcPts val="1400"/>
              </a:spcAft>
              <a:buSzPct val="80000"/>
              <a:buFont typeface="Arial" panose="020B0604020202020204" pitchFamily="34" charset="0"/>
              <a:buChar char="​"/>
              <a:tabLst>
                <a:tab pos="403225" algn="l"/>
              </a:tabLst>
              <a:defRPr sz="3400" b="0" i="0" kern="1200" baseline="0">
                <a:solidFill>
                  <a:schemeClr val="tx1"/>
                </a:solidFill>
                <a:latin typeface="FreightSansLFPro Medium" panose="02000506030000020004" pitchFamily="2" charset="77"/>
                <a:ea typeface="+mn-ea"/>
                <a:cs typeface="+mn-cs"/>
              </a:defRPr>
            </a:lvl4pPr>
            <a:lvl5pPr marL="0" indent="0" algn="l" defTabSz="914400" rtl="0" eaLnBrk="1" latinLnBrk="0" hangingPunct="1">
              <a:lnSpc>
                <a:spcPct val="95000"/>
              </a:lnSpc>
              <a:spcBef>
                <a:spcPts val="0"/>
              </a:spcBef>
              <a:buSzPct val="80000"/>
              <a:buFont typeface="Arial" panose="020B0604020202020204" pitchFamily="34" charset="0"/>
              <a:buChar char="​"/>
              <a:defRPr sz="2100" b="0" i="0" kern="1200" baseline="0">
                <a:solidFill>
                  <a:schemeClr val="tx1"/>
                </a:solidFill>
                <a:latin typeface="FreightSansLFPro Medium" panose="02000506030000020004" pitchFamily="2" charset="77"/>
                <a:ea typeface="+mn-ea"/>
                <a:cs typeface="+mn-cs"/>
              </a:defRPr>
            </a:lvl5pPr>
            <a:lvl6pPr marL="0" indent="0" algn="l" defTabSz="914400" rtl="0" eaLnBrk="1" latinLnBrk="0" hangingPunct="1">
              <a:lnSpc>
                <a:spcPct val="94000"/>
              </a:lnSpc>
              <a:spcBef>
                <a:spcPts val="0"/>
              </a:spcBef>
              <a:spcAft>
                <a:spcPts val="800"/>
              </a:spcAft>
              <a:buFont typeface="Arial" panose="020B0604020202020204" pitchFamily="34" charset="0"/>
              <a:buChar char="​"/>
              <a:defRPr sz="1600" kern="1200">
                <a:solidFill>
                  <a:schemeClr val="tx1"/>
                </a:solidFill>
                <a:latin typeface="FreightSansLFPro Med" panose="02000606030000020004" pitchFamily="50" charset="0"/>
                <a:ea typeface="+mn-ea"/>
                <a:cs typeface="+mn-cs"/>
              </a:defRPr>
            </a:lvl6pPr>
            <a:lvl7pPr marL="0" indent="0" algn="l" defTabSz="914400" rtl="0" eaLnBrk="1" latinLnBrk="0" hangingPunct="1">
              <a:lnSpc>
                <a:spcPct val="94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7pPr>
            <a:lvl8pPr marL="0" indent="0" algn="l" defTabSz="914400" rtl="0" eaLnBrk="1" latinLnBrk="0" hangingPunct="1">
              <a:lnSpc>
                <a:spcPct val="107000"/>
              </a:lnSpc>
              <a:spcBef>
                <a:spcPts val="1600"/>
              </a:spcBef>
              <a:spcAft>
                <a:spcPts val="600"/>
              </a:spcAft>
              <a:buFont typeface="Arial" panose="020B0604020202020204" pitchFamily="34" charset="0"/>
              <a:buChar char="​"/>
              <a:defRPr sz="1400" b="0" kern="1200" cap="all" spc="300" baseline="0">
                <a:solidFill>
                  <a:schemeClr val="accent1"/>
                </a:solidFill>
                <a:latin typeface="FreightSansLFPro Med" panose="02000606030000020004" pitchFamily="50" charset="0"/>
                <a:ea typeface="+mn-ea"/>
                <a:cs typeface="+mn-cs"/>
              </a:defRPr>
            </a:lvl8pPr>
            <a:lvl9pPr marL="0" indent="0" algn="l" defTabSz="914400" rtl="0" eaLnBrk="1" latinLnBrk="0" hangingPunct="1">
              <a:lnSpc>
                <a:spcPct val="50000"/>
              </a:lnSpc>
              <a:spcBef>
                <a:spcPts val="3000"/>
              </a:spcBef>
              <a:spcAft>
                <a:spcPts val="0"/>
              </a:spcAft>
              <a:buFont typeface="Arial" panose="020B0604020202020204" pitchFamily="34" charset="0"/>
              <a:buChar char="​"/>
              <a:defRPr sz="8900" kern="1200" spc="-300">
                <a:solidFill>
                  <a:schemeClr val="accent1"/>
                </a:solidFill>
                <a:latin typeface="+mj-lt"/>
                <a:ea typeface="+mn-ea"/>
                <a:cs typeface="+mn-cs"/>
              </a:defRPr>
            </a:lvl9pPr>
          </a:lstStyle>
          <a:p>
            <a:pPr marL="0" indent="0" algn="ctr" defTabSz="1219225">
              <a:spcBef>
                <a:spcPts val="3000"/>
              </a:spcBef>
              <a:buClrTx/>
              <a:buSzTx/>
              <a:buNone/>
              <a:defRPr sz="7200">
                <a:solidFill>
                  <a:srgbClr val="FFFFFF"/>
                </a:solidFill>
                <a:latin typeface="+mj-lt"/>
                <a:ea typeface="+mj-ea"/>
                <a:cs typeface="+mj-cs"/>
                <a:sym typeface="FreightSansLFPro Medium"/>
              </a:defRPr>
            </a:pPr>
            <a:r>
              <a:rPr lang="bn-IN" sz="3600" b="1" dirty="0">
                <a:solidFill>
                  <a:srgbClr val="FFFFFF"/>
                </a:solidFill>
                <a:latin typeface="Tahoma" panose="020B0604030504040204" pitchFamily="34" charset="0"/>
                <a:ea typeface="Tahoma" panose="020B0604030504040204" pitchFamily="34" charset="0"/>
                <a:cs typeface="Tahoma" panose="020B0604030504040204" pitchFamily="34" charset="0"/>
                <a:sym typeface="FreightSansLFPro Medium"/>
              </a:rPr>
              <a:t>গল্পটি</a:t>
            </a:r>
            <a:r>
              <a:rPr lang="en-US" sz="3600" b="1" dirty="0">
                <a:solidFill>
                  <a:srgbClr val="FFFFFF"/>
                </a:solidFill>
                <a:latin typeface="Tahoma" panose="020B0604030504040204" pitchFamily="34" charset="0"/>
                <a:ea typeface="Tahoma" panose="020B0604030504040204" pitchFamily="34" charset="0"/>
                <a:cs typeface="Tahoma" panose="020B0604030504040204" pitchFamily="34" charset="0"/>
                <a:sym typeface="FreightSansLFPro Medium"/>
              </a:rPr>
              <a:t> </a:t>
            </a:r>
            <a:r>
              <a:rPr lang="bn-IN" sz="3600" b="1" dirty="0">
                <a:solidFill>
                  <a:srgbClr val="FFFFFF"/>
                </a:solidFill>
                <a:latin typeface="Tahoma" panose="020B0604030504040204" pitchFamily="34" charset="0"/>
                <a:ea typeface="Tahoma" panose="020B0604030504040204" pitchFamily="34" charset="0"/>
                <a:cs typeface="Tahoma" panose="020B0604030504040204" pitchFamily="34" charset="0"/>
                <a:sym typeface="FreightSansLFPro Medium"/>
              </a:rPr>
              <a:t>কি একটি জোক</a:t>
            </a:r>
            <a:r>
              <a:rPr lang="en-US" sz="3600" b="1" dirty="0">
                <a:solidFill>
                  <a:srgbClr val="FFFFFF"/>
                </a:solidFill>
                <a:latin typeface="Tahoma" panose="020B0604030504040204" pitchFamily="34" charset="0"/>
                <a:ea typeface="Tahoma" panose="020B0604030504040204" pitchFamily="34" charset="0"/>
                <a:cs typeface="Tahoma" panose="020B0604030504040204" pitchFamily="34" charset="0"/>
                <a:sym typeface="FreightSansLFPro Medium"/>
              </a:rPr>
              <a:t>/</a:t>
            </a:r>
            <a:r>
              <a:rPr lang="as-IN" sz="3600" b="1" dirty="0">
                <a:solidFill>
                  <a:srgbClr val="FFFFFF"/>
                </a:solidFill>
                <a:latin typeface="Tahoma" panose="020B0604030504040204" pitchFamily="34" charset="0"/>
                <a:ea typeface="Tahoma" panose="020B0604030504040204" pitchFamily="34" charset="0"/>
                <a:cs typeface="Tahoma" panose="020B0604030504040204" pitchFamily="34" charset="0"/>
                <a:sym typeface="FreightSansLFPro Medium"/>
              </a:rPr>
              <a:t> কৌতুক</a:t>
            </a:r>
            <a:r>
              <a:rPr lang="bn-IN" sz="3600" b="1" dirty="0">
                <a:solidFill>
                  <a:srgbClr val="FFFFFF"/>
                </a:solidFill>
                <a:latin typeface="Tahoma" panose="020B0604030504040204" pitchFamily="34" charset="0"/>
                <a:ea typeface="Tahoma" panose="020B0604030504040204" pitchFamily="34" charset="0"/>
                <a:cs typeface="Tahoma" panose="020B0604030504040204" pitchFamily="34" charset="0"/>
                <a:sym typeface="FreightSansLFPro Medium"/>
              </a:rPr>
              <a:t> ?</a:t>
            </a:r>
          </a:p>
        </p:txBody>
      </p:sp>
      <p:sp>
        <p:nvSpPr>
          <p:cNvPr id="12" name="TextBox 26">
            <a:extLst>
              <a:ext uri="{FF2B5EF4-FFF2-40B4-BE49-F238E27FC236}">
                <a16:creationId xmlns:a16="http://schemas.microsoft.com/office/drawing/2014/main" id="{89FE15E8-963C-4C26-813D-2B4FDA2442A5}"/>
              </a:ext>
            </a:extLst>
          </p:cNvPr>
          <p:cNvSpPr/>
          <p:nvPr/>
        </p:nvSpPr>
        <p:spPr>
          <a:xfrm>
            <a:off x="539750" y="2439067"/>
            <a:ext cx="5016500" cy="523220"/>
          </a:xfrm>
          <a:prstGeom prst="rect">
            <a:avLst/>
          </a:prstGeom>
          <a:ln w="12700">
            <a:miter lim="400000"/>
          </a:ln>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lIns="45719" rIns="45719">
            <a:spAutoFit/>
          </a:bodyPr>
          <a:lstStyle>
            <a:lvl1pPr algn="ctr" defTabSz="914418">
              <a:defRPr sz="2600" b="1">
                <a:solidFill>
                  <a:srgbClr val="FFFFFF"/>
                </a:solidFill>
              </a:defRPr>
            </a:lvl1pPr>
          </a:lstStyle>
          <a:p>
            <a:pPr lvl="0">
              <a:defRPr/>
            </a:pPr>
            <a:r>
              <a:rPr kumimoji="0" lang="bn-IN" sz="2800" b="0"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rPr>
              <a:t>পরামর্শ </a:t>
            </a:r>
            <a:r>
              <a:rPr lang="bn-IN" sz="2800" b="0" dirty="0">
                <a:latin typeface="Tahoma" panose="020B0604030504040204" pitchFamily="34" charset="0"/>
                <a:ea typeface="Tahoma" panose="020B0604030504040204" pitchFamily="34" charset="0"/>
                <a:cs typeface="Tahoma" panose="020B0604030504040204" pitchFamily="34" charset="0"/>
              </a:rPr>
              <a:t># ৯</a:t>
            </a:r>
            <a:endParaRPr kumimoji="0" lang="bn-IN" sz="2800" b="0"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endParaRPr>
          </a:p>
        </p:txBody>
      </p:sp>
      <p:sp>
        <p:nvSpPr>
          <p:cNvPr id="2" name="Straight Connector 21">
            <a:extLst>
              <a:ext uri="{FF2B5EF4-FFF2-40B4-BE49-F238E27FC236}">
                <a16:creationId xmlns:a16="http://schemas.microsoft.com/office/drawing/2014/main" id="{E6A3BE94-E6F4-4536-9FCE-5BCCEB6A2BDC}"/>
              </a:ext>
            </a:extLst>
          </p:cNvPr>
          <p:cNvSpPr/>
          <p:nvPr/>
        </p:nvSpPr>
        <p:spPr>
          <a:xfrm>
            <a:off x="539748" y="3207291"/>
            <a:ext cx="5016505" cy="1"/>
          </a:xfrm>
          <a:prstGeom prst="line">
            <a:avLst/>
          </a:prstGeom>
          <a:noFill/>
          <a:ln w="12700" cap="flat">
            <a:solidFill>
              <a:srgbClr val="FFFFFF"/>
            </a:solidFill>
            <a:prstDash val="solid"/>
            <a:miter lim="800000"/>
          </a:ln>
          <a:effectLst/>
        </p:spPr>
        <p:txBody>
          <a:bodyPr wrap="square" lIns="45718" tIns="45718" rIns="45718" bIns="45718" numCol="1" anchor="t">
            <a:noAutofit/>
          </a:bodyPr>
          <a:lstStyle/>
          <a:p>
            <a:pPr algn="ct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36114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6">
            <a:extLst>
              <a:ext uri="{FF2B5EF4-FFF2-40B4-BE49-F238E27FC236}">
                <a16:creationId xmlns:a16="http://schemas.microsoft.com/office/drawing/2014/main" id="{83CAAC02-FAFE-4862-9BAA-78B4FA2FC20D}"/>
              </a:ext>
            </a:extLst>
          </p:cNvPr>
          <p:cNvSpPr/>
          <p:nvPr/>
        </p:nvSpPr>
        <p:spPr>
          <a:xfrm>
            <a:off x="539750" y="2496401"/>
            <a:ext cx="5016500" cy="492443"/>
          </a:xfrm>
          <a:prstGeom prst="rect">
            <a:avLst/>
          </a:prstGeom>
          <a:ln w="12700">
            <a:miter lim="400000"/>
          </a:ln>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lIns="45719" rIns="45719">
            <a:spAutoFit/>
          </a:bodyPr>
          <a:lstStyle>
            <a:lvl1pPr algn="ctr" defTabSz="914418">
              <a:defRPr sz="2600" b="1">
                <a:solidFill>
                  <a:srgbClr val="FFFFFF"/>
                </a:solidFill>
              </a:defRPr>
            </a:lvl1pPr>
          </a:lstStyle>
          <a:p>
            <a:pPr lvl="0">
              <a:defRPr/>
            </a:pPr>
            <a:r>
              <a:rPr kumimoji="0" lang="bn-IN" sz="2600" b="0"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rPr>
              <a:t>পরামর্শ </a:t>
            </a:r>
            <a:r>
              <a:rPr lang="bn-IN" b="0" dirty="0">
                <a:latin typeface="Tahoma" panose="020B0604030504040204" pitchFamily="34" charset="0"/>
                <a:ea typeface="Tahoma" panose="020B0604030504040204" pitchFamily="34" charset="0"/>
                <a:cs typeface="Tahoma" panose="020B0604030504040204" pitchFamily="34" charset="0"/>
              </a:rPr>
              <a:t>#১০</a:t>
            </a:r>
            <a:endParaRPr kumimoji="0" lang="bn-IN" sz="2600" b="0"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endParaRPr>
          </a:p>
        </p:txBody>
      </p:sp>
      <p:sp>
        <p:nvSpPr>
          <p:cNvPr id="8" name="Some stories are intentionally false">
            <a:extLst>
              <a:ext uri="{FF2B5EF4-FFF2-40B4-BE49-F238E27FC236}">
                <a16:creationId xmlns:a16="http://schemas.microsoft.com/office/drawing/2014/main" id="{62E5F6F4-FBC5-4048-A2FA-27066BB21CEA}"/>
              </a:ext>
            </a:extLst>
          </p:cNvPr>
          <p:cNvSpPr/>
          <p:nvPr/>
        </p:nvSpPr>
        <p:spPr>
          <a:xfrm>
            <a:off x="696253" y="2988844"/>
            <a:ext cx="4703494" cy="2796647"/>
          </a:xfrm>
          <a:prstGeom prst="rect">
            <a:avLst/>
          </a:prstGeom>
          <a:ln w="12700">
            <a:miter lim="400000"/>
          </a:ln>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lIns="0" tIns="0" rIns="0" bIns="0">
            <a:normAutofit/>
          </a:bodyPr>
          <a:lstStyle>
            <a:lvl1pPr algn="ctr" defTabSz="1011956">
              <a:lnSpc>
                <a:spcPct val="94000"/>
              </a:lnSpc>
              <a:spcBef>
                <a:spcPts val="2400"/>
              </a:spcBef>
              <a:defRPr sz="5976">
                <a:solidFill>
                  <a:srgbClr val="FFFFFF"/>
                </a:solidFill>
                <a:latin typeface="+mj-lt"/>
                <a:ea typeface="+mj-ea"/>
                <a:cs typeface="+mj-cs"/>
                <a:sym typeface="FreightSansLFPro Medium"/>
              </a:defRPr>
            </a:lvl1pPr>
          </a:lstStyle>
          <a:p>
            <a:pPr lvl="0">
              <a:defRPr/>
            </a:pPr>
            <a:endParaRPr lang="bn-IN" sz="3600" b="1" dirty="0">
              <a:latin typeface="Tahoma" panose="020B0604030504040204" pitchFamily="34" charset="0"/>
              <a:ea typeface="Tahoma" panose="020B0604030504040204" pitchFamily="34" charset="0"/>
              <a:cs typeface="Tahoma" panose="020B0604030504040204" pitchFamily="34" charset="0"/>
            </a:endParaRPr>
          </a:p>
          <a:p>
            <a:pPr lvl="0">
              <a:defRPr/>
            </a:pPr>
            <a:r>
              <a:rPr lang="bn-IN" sz="3600" b="1" dirty="0">
                <a:latin typeface="Tahoma" panose="020B0604030504040204" pitchFamily="34" charset="0"/>
                <a:ea typeface="Tahoma" panose="020B0604030504040204" pitchFamily="34" charset="0"/>
                <a:cs typeface="Tahoma" panose="020B0604030504040204" pitchFamily="34" charset="0"/>
              </a:rPr>
              <a:t>কিছু গল্প উদ্দেশ্যমূলক ভাবেই মিথ্যা হয় </a:t>
            </a:r>
          </a:p>
          <a:p>
            <a:pPr marL="0" marR="0" lvl="0" indent="0" algn="ctr" defTabSz="1011956" rtl="0" eaLnBrk="1" fontAlgn="auto" latinLnBrk="0" hangingPunct="0">
              <a:lnSpc>
                <a:spcPct val="94000"/>
              </a:lnSpc>
              <a:spcBef>
                <a:spcPts val="2400"/>
              </a:spcBef>
              <a:spcAft>
                <a:spcPts val="0"/>
              </a:spcAft>
              <a:buClrTx/>
              <a:buSzTx/>
              <a:buFontTx/>
              <a:buNone/>
              <a:tabLst/>
              <a:defRPr/>
            </a:pPr>
            <a:endParaRPr kumimoji="0" lang="bn-IN" sz="3600" b="1"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Medium"/>
            </a:endParaRPr>
          </a:p>
        </p:txBody>
      </p:sp>
      <p:sp>
        <p:nvSpPr>
          <p:cNvPr id="2" name="Straight Connector 21">
            <a:extLst>
              <a:ext uri="{FF2B5EF4-FFF2-40B4-BE49-F238E27FC236}">
                <a16:creationId xmlns:a16="http://schemas.microsoft.com/office/drawing/2014/main" id="{EE50F690-DB0A-47AB-B669-4E70924B1E2B}"/>
              </a:ext>
            </a:extLst>
          </p:cNvPr>
          <p:cNvSpPr/>
          <p:nvPr/>
        </p:nvSpPr>
        <p:spPr>
          <a:xfrm>
            <a:off x="539748" y="3207291"/>
            <a:ext cx="5016505" cy="1"/>
          </a:xfrm>
          <a:prstGeom prst="line">
            <a:avLst/>
          </a:prstGeom>
          <a:noFill/>
          <a:ln w="12700" cap="flat">
            <a:solidFill>
              <a:srgbClr val="FFFFFF"/>
            </a:solidFill>
            <a:prstDash val="solid"/>
            <a:miter lim="800000"/>
          </a:ln>
          <a:effectLst/>
        </p:spPr>
        <p:txBody>
          <a:bodyPr wrap="square" lIns="45718" tIns="45718" rIns="45718" bIns="45718" numCol="1" anchor="t">
            <a:noAutofit/>
          </a:bodyPr>
          <a:lstStyle/>
          <a:p>
            <a:pPr algn="ct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2694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87FCCA6-F206-4379-A4A9-BC672E0D3602}"/>
              </a:ext>
            </a:extLst>
          </p:cNvPr>
          <p:cNvSpPr txBox="1"/>
          <p:nvPr/>
        </p:nvSpPr>
        <p:spPr>
          <a:xfrm>
            <a:off x="626632" y="224054"/>
            <a:ext cx="4777107" cy="523220"/>
          </a:xfrm>
          <a:prstGeom prst="rect">
            <a:avLst/>
          </a:prstGeom>
          <a:noFill/>
        </p:spPr>
        <p:txBody>
          <a:bodyPr wrap="square">
            <a:spAutoFit/>
          </a:bodyPr>
          <a:lstStyle/>
          <a:p>
            <a:pPr algn="ctr" rtl="0"/>
            <a:r>
              <a:rPr lang="bn-IN" sz="2800" dirty="0">
                <a:solidFill>
                  <a:schemeClr val="bg1"/>
                </a:solidFill>
                <a:latin typeface="Tahoma" panose="020B0604030504040204" pitchFamily="34" charset="0"/>
                <a:ea typeface="Tahoma" panose="020B0604030504040204" pitchFamily="34" charset="0"/>
                <a:cs typeface="Tahoma" panose="020B0604030504040204" pitchFamily="34" charset="0"/>
              </a:rPr>
              <a:t>কিভাবে একটি মিথ্যা গল্প রিপোর্ট করবেন?</a:t>
            </a:r>
          </a:p>
        </p:txBody>
      </p:sp>
      <p:grpSp>
        <p:nvGrpSpPr>
          <p:cNvPr id="13" name="Group 12">
            <a:extLst>
              <a:ext uri="{FF2B5EF4-FFF2-40B4-BE49-F238E27FC236}">
                <a16:creationId xmlns:a16="http://schemas.microsoft.com/office/drawing/2014/main" id="{24965BC4-8ECD-4620-BEA6-F1572E4176E8}"/>
              </a:ext>
            </a:extLst>
          </p:cNvPr>
          <p:cNvGrpSpPr/>
          <p:nvPr/>
        </p:nvGrpSpPr>
        <p:grpSpPr>
          <a:xfrm>
            <a:off x="966403" y="1289747"/>
            <a:ext cx="4219464" cy="4982207"/>
            <a:chOff x="758754" y="1008398"/>
            <a:chExt cx="4219464" cy="4982207"/>
          </a:xfrm>
        </p:grpSpPr>
        <p:sp>
          <p:nvSpPr>
            <p:cNvPr id="14" name="Rounded Rectangle 32">
              <a:extLst>
                <a:ext uri="{FF2B5EF4-FFF2-40B4-BE49-F238E27FC236}">
                  <a16:creationId xmlns:a16="http://schemas.microsoft.com/office/drawing/2014/main" id="{A72A2B97-01D7-413B-BC35-E9CCA816072A}"/>
                </a:ext>
              </a:extLst>
            </p:cNvPr>
            <p:cNvSpPr/>
            <p:nvPr/>
          </p:nvSpPr>
          <p:spPr>
            <a:xfrm>
              <a:off x="766120" y="1008398"/>
              <a:ext cx="4212098" cy="1103199"/>
            </a:xfrm>
            <a:prstGeom prst="roundRect">
              <a:avLst>
                <a:gd name="adj" fmla="val 16667"/>
              </a:avLst>
            </a:prstGeom>
            <a:solidFill>
              <a:srgbClr val="FFFFFF"/>
            </a:solidFill>
            <a:ln w="12700">
              <a:miter lim="400000"/>
            </a:ln>
            <a:effectLst>
              <a:outerShdw blurRad="50800" dist="25400" dir="5400000" rotWithShape="0">
                <a:srgbClr val="000000">
                  <a:alpha val="35000"/>
                </a:srgbClr>
              </a:outerShdw>
            </a:effectLst>
          </p:spPr>
          <p:txBody>
            <a:bodyPr lIns="45718" tIns="45718" rIns="45718" bIns="45718" anchor="ctr"/>
            <a:lstStyle/>
            <a:p>
              <a:pPr>
                <a:defRPr sz="2000">
                  <a:latin typeface="FreightSansLFPro"/>
                  <a:ea typeface="FreightSansLFPro"/>
                  <a:cs typeface="FreightSansLFPro"/>
                  <a:sym typeface="FreightSansLFPro"/>
                </a:defRPr>
              </a:pPr>
              <a:endParaRPr dirty="0">
                <a:latin typeface="Arial" panose="020B0604020202020204" pitchFamily="34" charset="0"/>
                <a:cs typeface="Arial" panose="020B0604020202020204" pitchFamily="34" charset="0"/>
              </a:endParaRPr>
            </a:p>
          </p:txBody>
        </p:sp>
        <p:sp>
          <p:nvSpPr>
            <p:cNvPr id="15" name="Rounded Rectangle 33">
              <a:extLst>
                <a:ext uri="{FF2B5EF4-FFF2-40B4-BE49-F238E27FC236}">
                  <a16:creationId xmlns:a16="http://schemas.microsoft.com/office/drawing/2014/main" id="{154CA896-A496-4C97-9194-2DC3A4A59AAE}"/>
                </a:ext>
              </a:extLst>
            </p:cNvPr>
            <p:cNvSpPr/>
            <p:nvPr/>
          </p:nvSpPr>
          <p:spPr>
            <a:xfrm>
              <a:off x="766120" y="2290426"/>
              <a:ext cx="4212098" cy="1103199"/>
            </a:xfrm>
            <a:prstGeom prst="roundRect">
              <a:avLst>
                <a:gd name="adj" fmla="val 16667"/>
              </a:avLst>
            </a:prstGeom>
            <a:solidFill>
              <a:srgbClr val="FFFFFF"/>
            </a:solidFill>
            <a:ln w="12700">
              <a:miter lim="400000"/>
            </a:ln>
            <a:effectLst>
              <a:outerShdw blurRad="50800" dist="25400" dir="5400000" rotWithShape="0">
                <a:srgbClr val="000000">
                  <a:alpha val="35000"/>
                </a:srgbClr>
              </a:outerShdw>
            </a:effectLst>
          </p:spPr>
          <p:txBody>
            <a:bodyPr lIns="45718" tIns="45718" rIns="45718" bIns="45718" anchor="ctr"/>
            <a:lstStyle/>
            <a:p>
              <a:pPr>
                <a:defRPr sz="2000">
                  <a:latin typeface="FreightSansLFPro"/>
                  <a:ea typeface="FreightSansLFPro"/>
                  <a:cs typeface="FreightSansLFPro"/>
                  <a:sym typeface="FreightSansLFPro"/>
                </a:defRPr>
              </a:pPr>
              <a:endParaRPr>
                <a:latin typeface="Arial" panose="020B0604020202020204" pitchFamily="34" charset="0"/>
                <a:cs typeface="Arial" panose="020B0604020202020204" pitchFamily="34" charset="0"/>
              </a:endParaRPr>
            </a:p>
          </p:txBody>
        </p:sp>
        <p:sp>
          <p:nvSpPr>
            <p:cNvPr id="16" name="Rounded Rectangle 34">
              <a:extLst>
                <a:ext uri="{FF2B5EF4-FFF2-40B4-BE49-F238E27FC236}">
                  <a16:creationId xmlns:a16="http://schemas.microsoft.com/office/drawing/2014/main" id="{69BA6217-4058-46B7-91EB-E6A97581AB4D}"/>
                </a:ext>
              </a:extLst>
            </p:cNvPr>
            <p:cNvSpPr/>
            <p:nvPr/>
          </p:nvSpPr>
          <p:spPr>
            <a:xfrm>
              <a:off x="766120" y="3552687"/>
              <a:ext cx="4212098" cy="1103199"/>
            </a:xfrm>
            <a:prstGeom prst="roundRect">
              <a:avLst>
                <a:gd name="adj" fmla="val 16667"/>
              </a:avLst>
            </a:prstGeom>
            <a:solidFill>
              <a:srgbClr val="FFFFFF"/>
            </a:solidFill>
            <a:ln w="12700">
              <a:miter lim="400000"/>
            </a:ln>
            <a:effectLst>
              <a:outerShdw blurRad="50800" dist="25400" dir="5400000" rotWithShape="0">
                <a:srgbClr val="000000">
                  <a:alpha val="35000"/>
                </a:srgbClr>
              </a:outerShdw>
            </a:effectLst>
          </p:spPr>
          <p:txBody>
            <a:bodyPr lIns="45718" tIns="45718" rIns="45718" bIns="45718" anchor="ctr"/>
            <a:lstStyle/>
            <a:p>
              <a:pPr>
                <a:defRPr sz="2000">
                  <a:latin typeface="FreightSansLFPro"/>
                  <a:ea typeface="FreightSansLFPro"/>
                  <a:cs typeface="FreightSansLFPro"/>
                  <a:sym typeface="FreightSansLFPro"/>
                </a:defRPr>
              </a:pPr>
              <a:endParaRPr>
                <a:latin typeface="Arial" panose="020B0604020202020204" pitchFamily="34" charset="0"/>
                <a:cs typeface="Arial" panose="020B0604020202020204" pitchFamily="34" charset="0"/>
              </a:endParaRPr>
            </a:p>
          </p:txBody>
        </p:sp>
        <p:sp>
          <p:nvSpPr>
            <p:cNvPr id="17" name="TextBox 35">
              <a:extLst>
                <a:ext uri="{FF2B5EF4-FFF2-40B4-BE49-F238E27FC236}">
                  <a16:creationId xmlns:a16="http://schemas.microsoft.com/office/drawing/2014/main" id="{F301CEAE-C6DF-4255-83A9-A88C27E45A7F}"/>
                </a:ext>
              </a:extLst>
            </p:cNvPr>
            <p:cNvSpPr txBox="1"/>
            <p:nvPr/>
          </p:nvSpPr>
          <p:spPr>
            <a:xfrm>
              <a:off x="1205802" y="3628869"/>
              <a:ext cx="3765052" cy="1046436"/>
            </a:xfrm>
            <a:prstGeom prst="rect">
              <a:avLst/>
            </a:prstGeom>
            <a:ln w="12700">
              <a:miter lim="400000"/>
            </a:ln>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wrap="square" lIns="60958" tIns="60958" rIns="60958" bIns="60958" anchor="t">
              <a:spAutoFit/>
            </a:bodyPr>
            <a:lstStyle/>
            <a:p>
              <a:pPr rtl="0">
                <a:defRPr sz="2400">
                  <a:solidFill>
                    <a:srgbClr val="EF546B"/>
                  </a:solidFill>
                  <a:latin typeface="+mn-lt"/>
                  <a:ea typeface="+mn-ea"/>
                  <a:cs typeface="+mn-cs"/>
                  <a:sym typeface="FreightSansLFPro Medium"/>
                </a:defRPr>
              </a:pPr>
              <a:r>
                <a:rPr lang="bn-IN" sz="2000" dirty="0">
                  <a:solidFill>
                    <a:schemeClr val="tx1">
                      <a:lumMod val="75000"/>
                      <a:lumOff val="25000"/>
                    </a:schemeClr>
                  </a:solidFill>
                  <a:latin typeface="Tahoma"/>
                  <a:ea typeface="Tahoma"/>
                  <a:cs typeface="Tahoma"/>
                </a:rPr>
                <a:t>3.  ক্লিক করুন:</a:t>
              </a:r>
              <a:br>
                <a:rPr sz="2000" dirty="0">
                  <a:latin typeface="Tahoma" panose="020B0604030504040204" pitchFamily="34" charset="0"/>
                  <a:ea typeface="Tahoma" panose="020B0604030504040204" pitchFamily="34" charset="0"/>
                  <a:cs typeface="Tahoma" panose="020B0604030504040204" pitchFamily="34" charset="0"/>
                </a:rPr>
              </a:br>
              <a:r>
                <a:rPr lang="bn-IN" sz="2000" dirty="0">
                  <a:solidFill>
                    <a:schemeClr val="tx1">
                      <a:lumMod val="75000"/>
                      <a:lumOff val="25000"/>
                    </a:schemeClr>
                  </a:solidFill>
                  <a:latin typeface="Tahoma"/>
                  <a:ea typeface="Tahoma"/>
                  <a:cs typeface="Tahoma"/>
                </a:rPr>
                <a:t>     </a:t>
              </a:r>
              <a:r>
                <a:rPr lang="en-US" sz="2000" dirty="0">
                  <a:solidFill>
                    <a:schemeClr val="tx1">
                      <a:lumMod val="75000"/>
                      <a:lumOff val="25000"/>
                    </a:schemeClr>
                  </a:solidFill>
                  <a:latin typeface="Tahoma"/>
                  <a:ea typeface="Tahoma"/>
                  <a:cs typeface="Tahoma"/>
                </a:rPr>
                <a:t>“</a:t>
              </a:r>
              <a:r>
                <a:rPr lang="bn-IN" sz="2000" dirty="0">
                  <a:solidFill>
                    <a:schemeClr val="tx1">
                      <a:lumMod val="75000"/>
                      <a:lumOff val="25000"/>
                    </a:schemeClr>
                  </a:solidFill>
                  <a:latin typeface="Tahoma"/>
                  <a:ea typeface="Tahoma"/>
                  <a:cs typeface="Tahoma"/>
                </a:rPr>
                <a:t>আমি মনে করি এটি ফেসবুকে থাকা উচিত নয়"</a:t>
              </a:r>
            </a:p>
          </p:txBody>
        </p:sp>
        <p:sp>
          <p:nvSpPr>
            <p:cNvPr id="18" name="TextBox 36">
              <a:extLst>
                <a:ext uri="{FF2B5EF4-FFF2-40B4-BE49-F238E27FC236}">
                  <a16:creationId xmlns:a16="http://schemas.microsoft.com/office/drawing/2014/main" id="{66917876-A9EF-4816-92E0-707414F54D7A}"/>
                </a:ext>
              </a:extLst>
            </p:cNvPr>
            <p:cNvSpPr txBox="1"/>
            <p:nvPr/>
          </p:nvSpPr>
          <p:spPr>
            <a:xfrm>
              <a:off x="1205802" y="2617240"/>
              <a:ext cx="3187020" cy="430883"/>
            </a:xfrm>
            <a:prstGeom prst="rect">
              <a:avLst/>
            </a:prstGeom>
            <a:ln w="12700">
              <a:miter lim="400000"/>
            </a:ln>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wrap="square" lIns="60958" tIns="60958" rIns="60958" bIns="60958" anchor="t">
              <a:spAutoFit/>
            </a:bodyPr>
            <a:lstStyle>
              <a:lvl1pPr algn="ctr">
                <a:defRPr sz="2400">
                  <a:solidFill>
                    <a:srgbClr val="EF546B"/>
                  </a:solidFill>
                  <a:latin typeface="+mn-lt"/>
                  <a:ea typeface="+mn-ea"/>
                  <a:cs typeface="+mn-cs"/>
                  <a:sym typeface="FreightSansLFPro Medium"/>
                </a:defRPr>
              </a:lvl1pPr>
            </a:lstStyle>
            <a:p>
              <a:pPr algn="l" rtl="0"/>
              <a:r>
                <a:rPr lang="bn-IN" sz="2000" dirty="0">
                  <a:solidFill>
                    <a:schemeClr val="tx1">
                      <a:lumMod val="75000"/>
                      <a:lumOff val="25000"/>
                    </a:schemeClr>
                  </a:solidFill>
                  <a:latin typeface="Tahoma"/>
                  <a:ea typeface="Tahoma"/>
                  <a:cs typeface="Tahoma"/>
                </a:rPr>
                <a:t>2.  'রিপোর্ট পোস্ট'-এ ক্লিক করুন</a:t>
              </a:r>
            </a:p>
          </p:txBody>
        </p:sp>
        <p:sp>
          <p:nvSpPr>
            <p:cNvPr id="19" name="TextBox 37">
              <a:extLst>
                <a:ext uri="{FF2B5EF4-FFF2-40B4-BE49-F238E27FC236}">
                  <a16:creationId xmlns:a16="http://schemas.microsoft.com/office/drawing/2014/main" id="{0E3C7A10-6628-4136-89F1-68661AFFD346}"/>
                </a:ext>
              </a:extLst>
            </p:cNvPr>
            <p:cNvSpPr txBox="1"/>
            <p:nvPr/>
          </p:nvSpPr>
          <p:spPr>
            <a:xfrm>
              <a:off x="1205802" y="1212815"/>
              <a:ext cx="3765049" cy="738660"/>
            </a:xfrm>
            <a:prstGeom prst="rect">
              <a:avLst/>
            </a:prstGeom>
            <a:ln w="12700">
              <a:miter lim="400000"/>
            </a:ln>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wrap="square" lIns="60958" tIns="60958" rIns="60958" bIns="60958">
              <a:spAutoFit/>
            </a:bodyPr>
            <a:lstStyle>
              <a:lvl1pPr algn="ctr">
                <a:defRPr sz="2400">
                  <a:solidFill>
                    <a:srgbClr val="EF546B"/>
                  </a:solidFill>
                  <a:latin typeface="+mn-lt"/>
                  <a:ea typeface="+mn-ea"/>
                  <a:cs typeface="+mn-cs"/>
                  <a:sym typeface="FreightSansLFPro Medium"/>
                </a:defRPr>
              </a:lvl1pPr>
            </a:lstStyle>
            <a:p>
              <a:pPr algn="l" rtl="0"/>
              <a:r>
                <a:rPr lang="bn-IN"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1. প্রশ্নে </a:t>
              </a:r>
              <a:r>
                <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bn-IN"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থাকা পোস্টের জন্য </a:t>
              </a:r>
              <a:br>
                <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br>
              <a:r>
                <a:rPr lang="bn-IN"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নেক্সট ক্লিক করুন</a:t>
              </a:r>
            </a:p>
          </p:txBody>
        </p:sp>
        <p:sp>
          <p:nvSpPr>
            <p:cNvPr id="20" name="Rounded Rectangle 38">
              <a:extLst>
                <a:ext uri="{FF2B5EF4-FFF2-40B4-BE49-F238E27FC236}">
                  <a16:creationId xmlns:a16="http://schemas.microsoft.com/office/drawing/2014/main" id="{445B94AC-1381-4623-A401-7D7BDA3016BE}"/>
                </a:ext>
              </a:extLst>
            </p:cNvPr>
            <p:cNvSpPr/>
            <p:nvPr/>
          </p:nvSpPr>
          <p:spPr>
            <a:xfrm>
              <a:off x="758754" y="4887406"/>
              <a:ext cx="4212098" cy="1103199"/>
            </a:xfrm>
            <a:prstGeom prst="roundRect">
              <a:avLst>
                <a:gd name="adj" fmla="val 16667"/>
              </a:avLst>
            </a:prstGeom>
            <a:solidFill>
              <a:srgbClr val="FFFFFF"/>
            </a:solidFill>
            <a:ln w="12700">
              <a:miter lim="400000"/>
            </a:ln>
            <a:effectLst>
              <a:outerShdw blurRad="50800" dist="25400" dir="5400000" rotWithShape="0">
                <a:srgbClr val="000000">
                  <a:alpha val="35000"/>
                </a:srgbClr>
              </a:outerShdw>
            </a:effectLst>
          </p:spPr>
          <p:txBody>
            <a:bodyPr lIns="45718" tIns="45718" rIns="45718" bIns="45718" anchor="ctr"/>
            <a:lstStyle/>
            <a:p>
              <a:pPr>
                <a:defRPr sz="2000">
                  <a:latin typeface="FreightSansLFPro"/>
                  <a:ea typeface="FreightSansLFPro"/>
                  <a:cs typeface="FreightSansLFPro"/>
                  <a:sym typeface="FreightSansLFPro"/>
                </a:defRPr>
              </a:pPr>
              <a:endParaRPr>
                <a:latin typeface="Arial" panose="020B0604020202020204" pitchFamily="34" charset="0"/>
                <a:cs typeface="Arial" panose="020B0604020202020204" pitchFamily="34" charset="0"/>
              </a:endParaRPr>
            </a:p>
          </p:txBody>
        </p:sp>
        <p:sp>
          <p:nvSpPr>
            <p:cNvPr id="21" name="TextBox 39">
              <a:extLst>
                <a:ext uri="{FF2B5EF4-FFF2-40B4-BE49-F238E27FC236}">
                  <a16:creationId xmlns:a16="http://schemas.microsoft.com/office/drawing/2014/main" id="{928DCC2C-A77F-49C8-BB3B-A40A7D266C16}"/>
                </a:ext>
              </a:extLst>
            </p:cNvPr>
            <p:cNvSpPr txBox="1"/>
            <p:nvPr/>
          </p:nvSpPr>
          <p:spPr>
            <a:xfrm>
              <a:off x="1205803" y="5150571"/>
              <a:ext cx="3765050" cy="738660"/>
            </a:xfrm>
            <a:prstGeom prst="rect">
              <a:avLst/>
            </a:prstGeom>
            <a:ln w="12700">
              <a:miter lim="400000"/>
            </a:ln>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wrap="square" lIns="60958" tIns="60958" rIns="60958" bIns="60958" anchor="t">
              <a:spAutoFit/>
            </a:bodyPr>
            <a:lstStyle>
              <a:lvl1pPr algn="ctr">
                <a:defRPr sz="2400">
                  <a:solidFill>
                    <a:srgbClr val="EF546B"/>
                  </a:solidFill>
                  <a:latin typeface="+mn-lt"/>
                  <a:ea typeface="+mn-ea"/>
                  <a:cs typeface="+mn-cs"/>
                  <a:sym typeface="FreightSansLFPro Medium"/>
                </a:defRPr>
              </a:lvl1pPr>
            </a:lstStyle>
            <a:p>
              <a:pPr algn="l" rtl="0"/>
              <a:r>
                <a:rPr lang="bn-IN" sz="2000" dirty="0">
                  <a:solidFill>
                    <a:schemeClr val="tx1">
                      <a:lumMod val="75000"/>
                      <a:lumOff val="25000"/>
                    </a:schemeClr>
                  </a:solidFill>
                  <a:latin typeface="Tahoma"/>
                  <a:ea typeface="Tahoma"/>
                  <a:cs typeface="Tahoma"/>
                </a:rPr>
                <a:t>4.  "এটি একটি মিথ্যা সংবাদ"- এ ক্লিক করুন</a:t>
              </a:r>
            </a:p>
          </p:txBody>
        </p:sp>
        <p:pic>
          <p:nvPicPr>
            <p:cNvPr id="22" name="Picture 17" descr="Picture 17">
              <a:extLst>
                <a:ext uri="{FF2B5EF4-FFF2-40B4-BE49-F238E27FC236}">
                  <a16:creationId xmlns:a16="http://schemas.microsoft.com/office/drawing/2014/main" id="{8CF8AA3C-06E2-42EC-974E-18D252ABC88E}"/>
                </a:ext>
              </a:extLst>
            </p:cNvPr>
            <p:cNvPicPr>
              <a:picLocks noChangeAspect="1"/>
            </p:cNvPicPr>
            <p:nvPr/>
          </p:nvPicPr>
          <p:blipFill>
            <a:blip r:embed="rId3"/>
            <a:srcRect l="75403" t="11990" r="17209" b="85008"/>
            <a:stretch>
              <a:fillRect/>
            </a:stretch>
          </p:blipFill>
          <p:spPr>
            <a:xfrm>
              <a:off x="2172302" y="1354776"/>
              <a:ext cx="332542" cy="230632"/>
            </a:xfrm>
            <a:prstGeom prst="rect">
              <a:avLst/>
            </a:prstGeom>
            <a:solidFill>
              <a:srgbClr val="424242"/>
            </a:solidFill>
            <a:ln w="12700">
              <a:noFill/>
              <a:miter lim="400000"/>
            </a:ln>
          </p:spPr>
        </p:pic>
      </p:grpSp>
    </p:spTree>
    <p:extLst>
      <p:ext uri="{BB962C8B-B14F-4D97-AF65-F5344CB8AC3E}">
        <p14:creationId xmlns:p14="http://schemas.microsoft.com/office/powerpoint/2010/main" val="195614788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a:extLst>
              <a:ext uri="{FF2B5EF4-FFF2-40B4-BE49-F238E27FC236}">
                <a16:creationId xmlns:a16="http://schemas.microsoft.com/office/drawing/2014/main" id="{EF29D8A9-5433-426C-B511-6297E1ECF75D}"/>
              </a:ext>
            </a:extLst>
          </p:cNvPr>
          <p:cNvSpPr/>
          <p:nvPr/>
        </p:nvSpPr>
        <p:spPr>
          <a:xfrm>
            <a:off x="0" y="0"/>
            <a:ext cx="12192000" cy="6858000"/>
          </a:xfrm>
          <a:prstGeom prst="rect">
            <a:avLst/>
          </a:prstGeom>
          <a:solidFill>
            <a:srgbClr val="F5724D"/>
          </a:solidFill>
          <a:ln w="12700">
            <a:miter lim="400000"/>
          </a:ln>
        </p:spPr>
        <p:txBody>
          <a:bodyPr lIns="45718" tIns="45718" rIns="45718" bIns="45718" anchor="ctr"/>
          <a:lstStyle/>
          <a:p>
            <a:pPr algn="ctr" defTabSz="914418">
              <a:defRPr>
                <a:solidFill>
                  <a:srgbClr val="FFFFFF"/>
                </a:solidFill>
                <a:latin typeface="FreightSansLFPro Medium"/>
                <a:ea typeface="FreightSansLFPro Medium"/>
                <a:cs typeface="FreightSansLFPro Medium"/>
                <a:sym typeface="FreightSansLFPro Medium"/>
              </a:defRPr>
            </a:pPr>
            <a:endParaRPr lang="en-US"/>
          </a:p>
        </p:txBody>
      </p:sp>
      <p:sp>
        <p:nvSpPr>
          <p:cNvPr id="4" name="Rectangle 3">
            <a:extLst>
              <a:ext uri="{FF2B5EF4-FFF2-40B4-BE49-F238E27FC236}">
                <a16:creationId xmlns:a16="http://schemas.microsoft.com/office/drawing/2014/main" id="{3DDFEBDD-63CE-4B18-9EA2-2069D5A8FBEA}"/>
              </a:ext>
            </a:extLst>
          </p:cNvPr>
          <p:cNvSpPr/>
          <p:nvPr/>
        </p:nvSpPr>
        <p:spPr>
          <a:xfrm>
            <a:off x="7973415" y="1791578"/>
            <a:ext cx="3141668" cy="4356000"/>
          </a:xfrm>
          <a:prstGeom prst="rect">
            <a:avLst/>
          </a:prstGeom>
          <a:solidFill>
            <a:srgbClr val="4080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1219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5" name="Rectangle 4">
            <a:extLst>
              <a:ext uri="{FF2B5EF4-FFF2-40B4-BE49-F238E27FC236}">
                <a16:creationId xmlns:a16="http://schemas.microsoft.com/office/drawing/2014/main" id="{00858A82-43D9-43B1-B9F2-D1DBDDF99E8E}"/>
              </a:ext>
            </a:extLst>
          </p:cNvPr>
          <p:cNvSpPr/>
          <p:nvPr/>
        </p:nvSpPr>
        <p:spPr>
          <a:xfrm>
            <a:off x="4833991" y="1791578"/>
            <a:ext cx="2976252" cy="4356000"/>
          </a:xfrm>
          <a:prstGeom prst="rect">
            <a:avLst/>
          </a:prstGeom>
          <a:solidFill>
            <a:srgbClr val="EDEDE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1219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6" name="Rectangle 5">
            <a:extLst>
              <a:ext uri="{FF2B5EF4-FFF2-40B4-BE49-F238E27FC236}">
                <a16:creationId xmlns:a16="http://schemas.microsoft.com/office/drawing/2014/main" id="{3714C437-A895-4DE2-B3F2-B477BA43E091}"/>
              </a:ext>
            </a:extLst>
          </p:cNvPr>
          <p:cNvSpPr/>
          <p:nvPr/>
        </p:nvSpPr>
        <p:spPr>
          <a:xfrm>
            <a:off x="1035108" y="1791578"/>
            <a:ext cx="3594965" cy="4356000"/>
          </a:xfrm>
          <a:prstGeom prst="rect">
            <a:avLst/>
          </a:prstGeom>
          <a:solidFill>
            <a:srgbClr val="EDEDE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1219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7" name="Rectangle 6">
            <a:extLst>
              <a:ext uri="{FF2B5EF4-FFF2-40B4-BE49-F238E27FC236}">
                <a16:creationId xmlns:a16="http://schemas.microsoft.com/office/drawing/2014/main" id="{7EB20243-8227-4FB1-9173-EB8C4AC30BF2}"/>
              </a:ext>
            </a:extLst>
          </p:cNvPr>
          <p:cNvSpPr/>
          <p:nvPr/>
        </p:nvSpPr>
        <p:spPr>
          <a:xfrm>
            <a:off x="1239026" y="5188280"/>
            <a:ext cx="3193644" cy="766634"/>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1219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8" name="Rectangle 7">
            <a:extLst>
              <a:ext uri="{FF2B5EF4-FFF2-40B4-BE49-F238E27FC236}">
                <a16:creationId xmlns:a16="http://schemas.microsoft.com/office/drawing/2014/main" id="{96701C5E-BA1A-4628-964D-DDDD3C578A26}"/>
              </a:ext>
            </a:extLst>
          </p:cNvPr>
          <p:cNvSpPr/>
          <p:nvPr/>
        </p:nvSpPr>
        <p:spPr>
          <a:xfrm>
            <a:off x="8157704" y="5198554"/>
            <a:ext cx="2699272" cy="766634"/>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1219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9" name="Rectangle 8">
            <a:extLst>
              <a:ext uri="{FF2B5EF4-FFF2-40B4-BE49-F238E27FC236}">
                <a16:creationId xmlns:a16="http://schemas.microsoft.com/office/drawing/2014/main" id="{E823A768-24B6-4AA5-9827-E7AC7836E182}"/>
              </a:ext>
            </a:extLst>
          </p:cNvPr>
          <p:cNvSpPr/>
          <p:nvPr/>
        </p:nvSpPr>
        <p:spPr>
          <a:xfrm>
            <a:off x="4997162" y="5198554"/>
            <a:ext cx="2664821" cy="766634"/>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1219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0" name="TextBox 9">
            <a:extLst>
              <a:ext uri="{FF2B5EF4-FFF2-40B4-BE49-F238E27FC236}">
                <a16:creationId xmlns:a16="http://schemas.microsoft.com/office/drawing/2014/main" id="{D2F98842-CFD5-4E16-B820-842647D7469D}"/>
              </a:ext>
            </a:extLst>
          </p:cNvPr>
          <p:cNvSpPr txBox="1"/>
          <p:nvPr/>
        </p:nvSpPr>
        <p:spPr>
          <a:xfrm>
            <a:off x="936457" y="545782"/>
            <a:ext cx="8645693" cy="9900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ts val="3500"/>
              </a:lnSpc>
            </a:pPr>
            <a:r>
              <a:rPr lang="bn-IN" sz="3600" b="1" dirty="0">
                <a:solidFill>
                  <a:schemeClr val="bg1"/>
                </a:solidFill>
                <a:latin typeface="Tahoma" panose="020B0604030504040204" pitchFamily="34" charset="0"/>
                <a:ea typeface="Tahoma" panose="020B0604030504040204" pitchFamily="34" charset="0"/>
                <a:cs typeface="Tahoma" panose="020B0604030504040204" pitchFamily="34" charset="0"/>
              </a:rPr>
              <a:t>একজন দায়িত্বশীল ডিজিটাল ইউজার হিসেবে আপনার যাত্রা শুরু</a:t>
            </a:r>
          </a:p>
        </p:txBody>
      </p:sp>
      <p:sp>
        <p:nvSpPr>
          <p:cNvPr id="11" name="TextBox 10">
            <a:extLst>
              <a:ext uri="{FF2B5EF4-FFF2-40B4-BE49-F238E27FC236}">
                <a16:creationId xmlns:a16="http://schemas.microsoft.com/office/drawing/2014/main" id="{FC2075AD-01E1-491D-A5EC-6F7A89C81F1B}"/>
              </a:ext>
            </a:extLst>
          </p:cNvPr>
          <p:cNvSpPr txBox="1"/>
          <p:nvPr/>
        </p:nvSpPr>
        <p:spPr>
          <a:xfrm>
            <a:off x="1224882" y="3096925"/>
            <a:ext cx="221422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defTabSz="1219200" rtl="0" fontAlgn="auto" latinLnBrk="0" hangingPunct="0">
              <a:lnSpc>
                <a:spcPct val="100000"/>
              </a:lnSpc>
              <a:spcBef>
                <a:spcPts val="0"/>
              </a:spcBef>
              <a:spcAft>
                <a:spcPts val="0"/>
              </a:spcAft>
              <a:buClrTx/>
              <a:buSzTx/>
              <a:buFont typeface="Arial" panose="020B0604020202020204" pitchFamily="34" charset="0"/>
              <a:buChar char="•"/>
              <a:tabLst/>
            </a:pPr>
            <a:r>
              <a:rPr kumimoji="0" lang="bn-IN" u="none" strike="noStrike" cap="none" spc="0" normalizeH="0" baseline="0">
                <a:ln>
                  <a:noFill/>
                </a:ln>
                <a:effectLst/>
                <a:uFillTx/>
                <a:latin typeface="Tahoma" panose="020B0604030504040204" pitchFamily="34" charset="0"/>
                <a:ea typeface="Tahoma" panose="020B0604030504040204" pitchFamily="34" charset="0"/>
                <a:cs typeface="Tahoma" panose="020B0604030504040204" pitchFamily="34" charset="0"/>
                <a:sym typeface="Helvetica"/>
              </a:rPr>
              <a:t>ইন্টারনেট কি?</a:t>
            </a:r>
          </a:p>
        </p:txBody>
      </p:sp>
      <p:sp>
        <p:nvSpPr>
          <p:cNvPr id="12" name="TextBox 11">
            <a:extLst>
              <a:ext uri="{FF2B5EF4-FFF2-40B4-BE49-F238E27FC236}">
                <a16:creationId xmlns:a16="http://schemas.microsoft.com/office/drawing/2014/main" id="{7A0B8CD1-713C-483E-B275-942F87856047}"/>
              </a:ext>
            </a:extLst>
          </p:cNvPr>
          <p:cNvSpPr txBox="1"/>
          <p:nvPr/>
        </p:nvSpPr>
        <p:spPr>
          <a:xfrm>
            <a:off x="1224882" y="3643107"/>
            <a:ext cx="2601792"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defTabSz="1219200" rtl="0" fontAlgn="auto" latinLnBrk="0" hangingPunct="0">
              <a:lnSpc>
                <a:spcPct val="100000"/>
              </a:lnSpc>
              <a:spcBef>
                <a:spcPts val="0"/>
              </a:spcBef>
              <a:spcAft>
                <a:spcPts val="0"/>
              </a:spcAft>
              <a:buClrTx/>
              <a:buSzTx/>
              <a:buFont typeface="Arial" panose="020B0604020202020204" pitchFamily="34" charset="0"/>
              <a:buChar char="•"/>
              <a:tabLst/>
            </a:pPr>
            <a:r>
              <a:rPr kumimoji="0" lang="bn-IN" u="none" strike="noStrike" cap="none" spc="0" normalizeH="0" baseline="0">
                <a:ln>
                  <a:noFill/>
                </a:ln>
                <a:effectLst/>
                <a:uFillTx/>
                <a:latin typeface="Tahoma" panose="020B0604030504040204" pitchFamily="34" charset="0"/>
                <a:ea typeface="Tahoma" panose="020B0604030504040204" pitchFamily="34" charset="0"/>
                <a:cs typeface="Tahoma" panose="020B0604030504040204" pitchFamily="34" charset="0"/>
                <a:sym typeface="Helvetica"/>
              </a:rPr>
              <a:t>নিজের ডিজিটাল পদচহ্নের বিষয়ে বোঝা</a:t>
            </a:r>
          </a:p>
        </p:txBody>
      </p:sp>
      <p:sp>
        <p:nvSpPr>
          <p:cNvPr id="13" name="TextBox 12">
            <a:extLst>
              <a:ext uri="{FF2B5EF4-FFF2-40B4-BE49-F238E27FC236}">
                <a16:creationId xmlns:a16="http://schemas.microsoft.com/office/drawing/2014/main" id="{3CC30A62-49A4-4BB4-9605-2C5B8DEEACE4}"/>
              </a:ext>
            </a:extLst>
          </p:cNvPr>
          <p:cNvSpPr txBox="1"/>
          <p:nvPr/>
        </p:nvSpPr>
        <p:spPr>
          <a:xfrm>
            <a:off x="1224883" y="4493722"/>
            <a:ext cx="31224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defTabSz="1219200" rtl="0" fontAlgn="auto" latinLnBrk="0" hangingPunct="0">
              <a:lnSpc>
                <a:spcPct val="100000"/>
              </a:lnSpc>
              <a:spcBef>
                <a:spcPts val="0"/>
              </a:spcBef>
              <a:spcAft>
                <a:spcPts val="0"/>
              </a:spcAft>
              <a:buClrTx/>
              <a:buSzTx/>
              <a:buFont typeface="Arial" panose="020B0604020202020204" pitchFamily="34" charset="0"/>
              <a:buChar char="•"/>
              <a:tabLst/>
            </a:pPr>
            <a:r>
              <a:rPr kumimoji="0" lang="bn-IN" u="none" strike="noStrike" cap="none" spc="0" normalizeH="0" baseline="0" dirty="0">
                <a:ln>
                  <a:noFill/>
                </a:ln>
                <a:effectLst/>
                <a:uFillTx/>
                <a:latin typeface="Tahoma" panose="020B0604030504040204" pitchFamily="34" charset="0"/>
                <a:ea typeface="Tahoma" panose="020B0604030504040204" pitchFamily="34" charset="0"/>
                <a:cs typeface="Tahoma" panose="020B0604030504040204" pitchFamily="34" charset="0"/>
                <a:sym typeface="Helvetica"/>
              </a:rPr>
              <a:t>ডিজিটাল পরিচয় রক্ষা</a:t>
            </a:r>
            <a:br>
              <a:rPr kumimoji="0" lang="en-IN" u="none" strike="noStrike" cap="none" spc="0" normalizeH="0" baseline="0" dirty="0">
                <a:ln>
                  <a:noFill/>
                </a:ln>
                <a:effectLst/>
                <a:uFillTx/>
                <a:latin typeface="Tahoma" panose="020B0604030504040204" pitchFamily="34" charset="0"/>
                <a:ea typeface="Tahoma" panose="020B0604030504040204" pitchFamily="34" charset="0"/>
                <a:cs typeface="Tahoma" panose="020B0604030504040204" pitchFamily="34" charset="0"/>
                <a:sym typeface="Helvetica"/>
              </a:rPr>
            </a:br>
            <a:r>
              <a:rPr kumimoji="0" lang="bn-IN" u="none" strike="noStrike" cap="none" spc="0" normalizeH="0" baseline="0" dirty="0">
                <a:ln>
                  <a:noFill/>
                </a:ln>
                <a:effectLst/>
                <a:uFillTx/>
                <a:latin typeface="Tahoma" panose="020B0604030504040204" pitchFamily="34" charset="0"/>
                <a:ea typeface="Tahoma" panose="020B0604030504040204" pitchFamily="34" charset="0"/>
                <a:cs typeface="Tahoma" panose="020B0604030504040204" pitchFamily="34" charset="0"/>
                <a:sym typeface="Helvetica"/>
              </a:rPr>
              <a:t> করা</a:t>
            </a:r>
          </a:p>
        </p:txBody>
      </p:sp>
      <p:sp>
        <p:nvSpPr>
          <p:cNvPr id="14" name="TextBox 13">
            <a:extLst>
              <a:ext uri="{FF2B5EF4-FFF2-40B4-BE49-F238E27FC236}">
                <a16:creationId xmlns:a16="http://schemas.microsoft.com/office/drawing/2014/main" id="{899CCEDC-4963-4446-AF02-5A9BEED805BC}"/>
              </a:ext>
            </a:extLst>
          </p:cNvPr>
          <p:cNvSpPr txBox="1"/>
          <p:nvPr/>
        </p:nvSpPr>
        <p:spPr>
          <a:xfrm>
            <a:off x="5039077" y="3176796"/>
            <a:ext cx="2017043"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defTabSz="1219200" rtl="0" fontAlgn="auto" latinLnBrk="0" hangingPunct="0">
              <a:lnSpc>
                <a:spcPct val="100000"/>
              </a:lnSpc>
              <a:spcBef>
                <a:spcPts val="0"/>
              </a:spcBef>
              <a:spcAft>
                <a:spcPts val="0"/>
              </a:spcAft>
              <a:buClrTx/>
              <a:buSzTx/>
              <a:buFont typeface="Arial" panose="020B0604020202020204" pitchFamily="34" charset="0"/>
              <a:buChar char="•"/>
              <a:tabLst/>
            </a:pPr>
            <a:r>
              <a:rPr kumimoji="0" lang="bn-IN" b="0" i="0" u="none" strike="noStrike" cap="none" spc="0" normalizeH="0" baseline="0" dirty="0">
                <a:ln>
                  <a:noFill/>
                </a:ln>
                <a:effectLst/>
                <a:uFillTx/>
                <a:latin typeface="Tahoma" panose="020B0604030504040204" pitchFamily="34" charset="0"/>
                <a:ea typeface="Tahoma" panose="020B0604030504040204" pitchFamily="34" charset="0"/>
                <a:cs typeface="Tahoma" panose="020B0604030504040204" pitchFamily="34" charset="0"/>
                <a:sym typeface="Helvetica"/>
              </a:rPr>
              <a:t>শ্রদ্ধার সাথে যোগাযোগ করা</a:t>
            </a:r>
          </a:p>
        </p:txBody>
      </p:sp>
      <p:sp>
        <p:nvSpPr>
          <p:cNvPr id="15" name="TextBox 14">
            <a:extLst>
              <a:ext uri="{FF2B5EF4-FFF2-40B4-BE49-F238E27FC236}">
                <a16:creationId xmlns:a16="http://schemas.microsoft.com/office/drawing/2014/main" id="{C6154ACD-7AD1-40BB-BE06-6F57C9B99324}"/>
              </a:ext>
            </a:extLst>
          </p:cNvPr>
          <p:cNvSpPr txBox="1"/>
          <p:nvPr/>
        </p:nvSpPr>
        <p:spPr>
          <a:xfrm>
            <a:off x="4997161" y="4247480"/>
            <a:ext cx="2467573"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Arial" panose="020B0604020202020204" pitchFamily="34" charset="0"/>
              <a:buChar char="•"/>
            </a:pPr>
            <a:r>
              <a:rPr lang="bn-IN" dirty="0">
                <a:latin typeface="Tahoma" panose="020B0604030504040204" pitchFamily="34" charset="0"/>
                <a:ea typeface="Tahoma" panose="020B0604030504040204" pitchFamily="34" charset="0"/>
                <a:cs typeface="Tahoma" panose="020B0604030504040204" pitchFamily="34" charset="0"/>
                <a:sym typeface="Helvetica"/>
              </a:rPr>
              <a:t>অনলাইনে ইতিবাচক অনুশীলন করা </a:t>
            </a:r>
            <a:endParaRPr kumimoji="0" lang="bn-IN" b="0" i="0" u="none" strike="noStrike" cap="none" spc="0" normalizeH="0" baseline="0" dirty="0">
              <a:ln>
                <a:noFill/>
              </a:ln>
              <a:effectLst/>
              <a:uFillTx/>
              <a:latin typeface="Tahoma" panose="020B0604030504040204" pitchFamily="34" charset="0"/>
              <a:ea typeface="Tahoma" panose="020B0604030504040204" pitchFamily="34" charset="0"/>
              <a:cs typeface="Tahoma" panose="020B0604030504040204" pitchFamily="34" charset="0"/>
              <a:sym typeface="Helvetica"/>
            </a:endParaRPr>
          </a:p>
        </p:txBody>
      </p:sp>
      <p:sp>
        <p:nvSpPr>
          <p:cNvPr id="16" name="TextBox 15">
            <a:extLst>
              <a:ext uri="{FF2B5EF4-FFF2-40B4-BE49-F238E27FC236}">
                <a16:creationId xmlns:a16="http://schemas.microsoft.com/office/drawing/2014/main" id="{BD39810F-B025-4CE0-AFDF-DCF409FF6A3C}"/>
              </a:ext>
            </a:extLst>
          </p:cNvPr>
          <p:cNvSpPr txBox="1"/>
          <p:nvPr/>
        </p:nvSpPr>
        <p:spPr>
          <a:xfrm>
            <a:off x="8347630" y="3195340"/>
            <a:ext cx="2319417"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Arial" panose="020B0604020202020204" pitchFamily="34" charset="0"/>
              <a:buChar char="•"/>
            </a:pPr>
            <a:r>
              <a:rPr kumimoji="0" lang="bn-IN" b="0"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a:rPr>
              <a:t>সূক্ষ্ম চিন্তা</a:t>
            </a:r>
            <a:r>
              <a:rPr kumimoji="0" lang="en-US" b="0" i="0" u="none" strike="noStrike" cap="none" spc="0" normalizeH="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a:rPr>
              <a:t> </a:t>
            </a:r>
            <a:r>
              <a:rPr lang="bn-IN" dirty="0">
                <a:solidFill>
                  <a:schemeClr val="bg1"/>
                </a:solidFill>
                <a:latin typeface="Tahoma" panose="020B0604030504040204" pitchFamily="34" charset="0"/>
                <a:ea typeface="Tahoma" panose="020B0604030504040204" pitchFamily="34" charset="0"/>
                <a:cs typeface="Tahoma" panose="020B0604030504040204" pitchFamily="34" charset="0"/>
                <a:sym typeface="Helvetica"/>
              </a:rPr>
              <a:t>করা</a:t>
            </a:r>
          </a:p>
          <a:p>
            <a:pPr marR="0" defTabSz="1219200" rtl="0" fontAlgn="auto" latinLnBrk="0" hangingPunct="0">
              <a:lnSpc>
                <a:spcPct val="100000"/>
              </a:lnSpc>
              <a:spcBef>
                <a:spcPts val="0"/>
              </a:spcBef>
              <a:spcAft>
                <a:spcPts val="0"/>
              </a:spcAft>
              <a:buClrTx/>
              <a:buSzTx/>
              <a:tabLst/>
            </a:pPr>
            <a:endParaRPr kumimoji="0" lang="bn-IN" b="0"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a:endParaRPr>
          </a:p>
        </p:txBody>
      </p:sp>
      <p:sp>
        <p:nvSpPr>
          <p:cNvPr id="17" name="TextBox 16">
            <a:extLst>
              <a:ext uri="{FF2B5EF4-FFF2-40B4-BE49-F238E27FC236}">
                <a16:creationId xmlns:a16="http://schemas.microsoft.com/office/drawing/2014/main" id="{60ED27A2-3D4C-4491-A875-DE9870E53F8C}"/>
              </a:ext>
            </a:extLst>
          </p:cNvPr>
          <p:cNvSpPr txBox="1"/>
          <p:nvPr/>
        </p:nvSpPr>
        <p:spPr>
          <a:xfrm>
            <a:off x="8275271" y="4247480"/>
            <a:ext cx="2581704"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Arial" panose="020B0604020202020204" pitchFamily="34" charset="0"/>
              <a:buChar char="•"/>
            </a:pPr>
            <a:r>
              <a:rPr kumimoji="0" lang="bn-IN" b="0"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a:rPr>
              <a:t>মিথ্যা খবর </a:t>
            </a:r>
            <a:r>
              <a:rPr lang="bn-IN" dirty="0">
                <a:solidFill>
                  <a:schemeClr val="bg1"/>
                </a:solidFill>
                <a:latin typeface="Tahoma" panose="020B0604030504040204" pitchFamily="34" charset="0"/>
                <a:ea typeface="Tahoma" panose="020B0604030504040204" pitchFamily="34" charset="0"/>
                <a:cs typeface="Tahoma" panose="020B0604030504040204" pitchFamily="34" charset="0"/>
              </a:rPr>
              <a:t>চিহ্নিত</a:t>
            </a:r>
            <a:r>
              <a:rPr kumimoji="0" lang="bn-IN" b="0"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a:rPr>
              <a:t>  করা</a:t>
            </a:r>
          </a:p>
        </p:txBody>
      </p:sp>
      <p:sp>
        <p:nvSpPr>
          <p:cNvPr id="18" name="TextBox 17">
            <a:extLst>
              <a:ext uri="{FF2B5EF4-FFF2-40B4-BE49-F238E27FC236}">
                <a16:creationId xmlns:a16="http://schemas.microsoft.com/office/drawing/2014/main" id="{358F502E-0ED0-43E4-8B92-0E54FC40ADA5}"/>
              </a:ext>
            </a:extLst>
          </p:cNvPr>
          <p:cNvSpPr txBox="1"/>
          <p:nvPr/>
        </p:nvSpPr>
        <p:spPr>
          <a:xfrm>
            <a:off x="1910398" y="2129779"/>
            <a:ext cx="2052001"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lnSpc>
                <a:spcPts val="2000"/>
              </a:lnSpc>
            </a:pPr>
            <a:r>
              <a:rPr lang="bn-IN" b="1" dirty="0">
                <a:solidFill>
                  <a:srgbClr val="4267B3"/>
                </a:solidFill>
                <a:latin typeface="Tahoma" panose="020B0604030504040204" pitchFamily="34" charset="0"/>
                <a:ea typeface="Tahoma" panose="020B0604030504040204" pitchFamily="34" charset="0"/>
                <a:cs typeface="Tahoma" panose="020B0604030504040204" pitchFamily="34" charset="0"/>
              </a:rPr>
              <a:t>আপনার ডিজিটাল পদচিহ্ন</a:t>
            </a:r>
          </a:p>
        </p:txBody>
      </p:sp>
      <p:sp>
        <p:nvSpPr>
          <p:cNvPr id="19" name="TextBox 18">
            <a:extLst>
              <a:ext uri="{FF2B5EF4-FFF2-40B4-BE49-F238E27FC236}">
                <a16:creationId xmlns:a16="http://schemas.microsoft.com/office/drawing/2014/main" id="{51A4BAFF-D0F4-4C76-A198-EF8607635B10}"/>
              </a:ext>
            </a:extLst>
          </p:cNvPr>
          <p:cNvSpPr txBox="1"/>
          <p:nvPr/>
        </p:nvSpPr>
        <p:spPr>
          <a:xfrm>
            <a:off x="5109923" y="2153490"/>
            <a:ext cx="2342437"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lnSpc>
                <a:spcPts val="2000"/>
              </a:lnSpc>
            </a:pPr>
            <a:r>
              <a:rPr lang="bn-IN" b="1" dirty="0">
                <a:solidFill>
                  <a:srgbClr val="4267B3"/>
                </a:solidFill>
                <a:latin typeface="Tahoma" panose="020B0604030504040204" pitchFamily="34" charset="0"/>
                <a:ea typeface="Tahoma" panose="020B0604030504040204" pitchFamily="34" charset="0"/>
                <a:cs typeface="Tahoma" panose="020B0604030504040204" pitchFamily="34" charset="0"/>
              </a:rPr>
              <a:t>আপনি একজন</a:t>
            </a:r>
            <a:br>
              <a:rPr lang="en-PH" b="1" dirty="0">
                <a:solidFill>
                  <a:srgbClr val="4267B3"/>
                </a:solidFill>
                <a:latin typeface="Tahoma" panose="020B0604030504040204" pitchFamily="34" charset="0"/>
                <a:ea typeface="Tahoma" panose="020B0604030504040204" pitchFamily="34" charset="0"/>
                <a:cs typeface="Tahoma" panose="020B0604030504040204" pitchFamily="34" charset="0"/>
              </a:rPr>
            </a:br>
            <a:r>
              <a:rPr lang="bn-IN" b="1" dirty="0">
                <a:solidFill>
                  <a:srgbClr val="4267B3"/>
                </a:solidFill>
                <a:latin typeface="Tahoma" panose="020B0604030504040204" pitchFamily="34" charset="0"/>
                <a:ea typeface="Tahoma" panose="020B0604030504040204" pitchFamily="34" charset="0"/>
                <a:cs typeface="Tahoma" panose="020B0604030504040204" pitchFamily="34" charset="0"/>
              </a:rPr>
              <a:t> ডিজিটাল নাগরিক হিসেবে</a:t>
            </a:r>
          </a:p>
        </p:txBody>
      </p:sp>
      <p:sp>
        <p:nvSpPr>
          <p:cNvPr id="20" name="TextBox 19">
            <a:extLst>
              <a:ext uri="{FF2B5EF4-FFF2-40B4-BE49-F238E27FC236}">
                <a16:creationId xmlns:a16="http://schemas.microsoft.com/office/drawing/2014/main" id="{C004C51C-3A41-485F-92D4-AEEB14847F15}"/>
              </a:ext>
            </a:extLst>
          </p:cNvPr>
          <p:cNvSpPr txBox="1"/>
          <p:nvPr/>
        </p:nvSpPr>
        <p:spPr>
          <a:xfrm>
            <a:off x="8275270" y="2129779"/>
            <a:ext cx="2484169"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lnSpc>
                <a:spcPts val="2000"/>
              </a:lnSpc>
            </a:pPr>
            <a:r>
              <a:rPr lang="bn-IN"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lnSpc>
                <a:spcPts val="2000"/>
              </a:lnSpc>
            </a:pPr>
            <a:r>
              <a:rPr lang="bn-IN" b="1" dirty="0">
                <a:solidFill>
                  <a:schemeClr val="bg1"/>
                </a:solidFill>
                <a:latin typeface="Tahoma" panose="020B0604030504040204" pitchFamily="34" charset="0"/>
                <a:ea typeface="Tahoma" panose="020B0604030504040204" pitchFamily="34" charset="0"/>
                <a:cs typeface="Tahoma" panose="020B0604030504040204" pitchFamily="34" charset="0"/>
              </a:rPr>
              <a:t>সূক্ষ্ম চিন্তাবিদ</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as-IN" b="1" dirty="0">
                <a:solidFill>
                  <a:schemeClr val="bg1"/>
                </a:solidFill>
                <a:latin typeface="Tahoma" panose="020B0604030504040204" pitchFamily="34" charset="0"/>
                <a:ea typeface="Tahoma" panose="020B0604030504040204" pitchFamily="34" charset="0"/>
                <a:cs typeface="Tahoma" panose="020B0604030504040204" pitchFamily="34" charset="0"/>
              </a:rPr>
              <a:t>হওয়া </a:t>
            </a:r>
            <a:endParaRPr lang="bn-IN"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CB2229A1-3CF9-49CA-9B7E-33D31012E73E}"/>
              </a:ext>
            </a:extLst>
          </p:cNvPr>
          <p:cNvSpPr txBox="1"/>
          <p:nvPr/>
        </p:nvSpPr>
        <p:spPr>
          <a:xfrm>
            <a:off x="1821282" y="5289528"/>
            <a:ext cx="2007511"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ts val="2000"/>
              </a:lnSpc>
            </a:pPr>
            <a:r>
              <a:rPr lang="bn-IN" sz="1600" dirty="0">
                <a:solidFill>
                  <a:srgbClr val="4267B3"/>
                </a:solidFill>
                <a:latin typeface="Tahoma" panose="020B0604030504040204" pitchFamily="34" charset="0"/>
                <a:ea typeface="Tahoma" panose="020B0604030504040204" pitchFamily="34" charset="0"/>
                <a:cs typeface="Tahoma" panose="020B0604030504040204" pitchFamily="34" charset="0"/>
              </a:rPr>
              <a:t>ডিজিটাল প্রতিচ্ছবি </a:t>
            </a:r>
          </a:p>
        </p:txBody>
      </p:sp>
      <p:sp>
        <p:nvSpPr>
          <p:cNvPr id="22" name="TextBox 21">
            <a:extLst>
              <a:ext uri="{FF2B5EF4-FFF2-40B4-BE49-F238E27FC236}">
                <a16:creationId xmlns:a16="http://schemas.microsoft.com/office/drawing/2014/main" id="{C68829EB-E83F-4B1F-A46A-C9AC74E7010D}"/>
              </a:ext>
            </a:extLst>
          </p:cNvPr>
          <p:cNvSpPr txBox="1"/>
          <p:nvPr/>
        </p:nvSpPr>
        <p:spPr>
          <a:xfrm>
            <a:off x="5109923" y="5289528"/>
            <a:ext cx="244607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ts val="2000"/>
              </a:lnSpc>
            </a:pPr>
            <a:r>
              <a:rPr lang="bn-IN" sz="1600" dirty="0">
                <a:solidFill>
                  <a:srgbClr val="4267B3"/>
                </a:solidFill>
                <a:latin typeface="Tahoma" panose="020B0604030504040204" pitchFamily="34" charset="0"/>
                <a:ea typeface="Tahoma" panose="020B0604030504040204" pitchFamily="34" charset="0"/>
                <a:cs typeface="Tahoma" panose="020B0604030504040204" pitchFamily="34" charset="0"/>
              </a:rPr>
              <a:t>দায়িত্বশীল ভাবে অন্যদের সাথে যুক্ত হওয়া </a:t>
            </a:r>
          </a:p>
        </p:txBody>
      </p:sp>
      <p:sp>
        <p:nvSpPr>
          <p:cNvPr id="23" name="TextBox 22">
            <a:extLst>
              <a:ext uri="{FF2B5EF4-FFF2-40B4-BE49-F238E27FC236}">
                <a16:creationId xmlns:a16="http://schemas.microsoft.com/office/drawing/2014/main" id="{192CEF8E-2C8E-47E9-ACA0-9BFD191CE3C1}"/>
              </a:ext>
            </a:extLst>
          </p:cNvPr>
          <p:cNvSpPr txBox="1"/>
          <p:nvPr/>
        </p:nvSpPr>
        <p:spPr>
          <a:xfrm>
            <a:off x="8419991" y="5289528"/>
            <a:ext cx="2174697" cy="5833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ts val="2000"/>
              </a:lnSpc>
            </a:pPr>
            <a:r>
              <a:rPr lang="bn-IN" sz="1600" dirty="0">
                <a:solidFill>
                  <a:srgbClr val="4267B3"/>
                </a:solidFill>
                <a:latin typeface="Tahoma" panose="020B0604030504040204" pitchFamily="34" charset="0"/>
                <a:ea typeface="Tahoma" panose="020B0604030504040204" pitchFamily="34" charset="0"/>
                <a:cs typeface="Tahoma" panose="020B0604030504040204" pitchFamily="34" charset="0"/>
              </a:rPr>
              <a:t>অনলাইনে থাকার সময় সূক্ষভাৱে চিন্তা করা</a:t>
            </a:r>
          </a:p>
        </p:txBody>
      </p:sp>
      <p:cxnSp>
        <p:nvCxnSpPr>
          <p:cNvPr id="24" name="Straight Connector 23">
            <a:extLst>
              <a:ext uri="{FF2B5EF4-FFF2-40B4-BE49-F238E27FC236}">
                <a16:creationId xmlns:a16="http://schemas.microsoft.com/office/drawing/2014/main" id="{A5B8639D-63BB-45CB-BF03-E79A062D174D}"/>
              </a:ext>
            </a:extLst>
          </p:cNvPr>
          <p:cNvCxnSpPr>
            <a:cxnSpLocks/>
          </p:cNvCxnSpPr>
          <p:nvPr/>
        </p:nvCxnSpPr>
        <p:spPr>
          <a:xfrm flipH="1">
            <a:off x="1224882" y="2970770"/>
            <a:ext cx="3207787" cy="0"/>
          </a:xfrm>
          <a:prstGeom prst="line">
            <a:avLst/>
          </a:prstGeom>
          <a:ln>
            <a:solidFill>
              <a:srgbClr val="989898"/>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AC75828-C56C-4E98-80DF-8E4C740E753E}"/>
              </a:ext>
            </a:extLst>
          </p:cNvPr>
          <p:cNvCxnSpPr>
            <a:cxnSpLocks/>
          </p:cNvCxnSpPr>
          <p:nvPr/>
        </p:nvCxnSpPr>
        <p:spPr>
          <a:xfrm flipH="1">
            <a:off x="5039077" y="2970770"/>
            <a:ext cx="2588636" cy="0"/>
          </a:xfrm>
          <a:prstGeom prst="line">
            <a:avLst/>
          </a:prstGeom>
          <a:ln>
            <a:solidFill>
              <a:srgbClr val="54C6EC"/>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6A739506-91A4-4430-8EA3-1721B24B2190}"/>
              </a:ext>
            </a:extLst>
          </p:cNvPr>
          <p:cNvCxnSpPr>
            <a:cxnSpLocks/>
          </p:cNvCxnSpPr>
          <p:nvPr/>
        </p:nvCxnSpPr>
        <p:spPr>
          <a:xfrm flipH="1">
            <a:off x="8157704" y="2970770"/>
            <a:ext cx="269927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9A62489-C954-49BF-B25D-48526F781481}"/>
              </a:ext>
            </a:extLst>
          </p:cNvPr>
          <p:cNvCxnSpPr>
            <a:cxnSpLocks/>
          </p:cNvCxnSpPr>
          <p:nvPr/>
        </p:nvCxnSpPr>
        <p:spPr>
          <a:xfrm flipH="1">
            <a:off x="1231212" y="4413392"/>
            <a:ext cx="3201457"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FF360B97-9A55-4AF0-A3F0-F74C1DFDF01E}"/>
              </a:ext>
            </a:extLst>
          </p:cNvPr>
          <p:cNvCxnSpPr>
            <a:cxnSpLocks/>
          </p:cNvCxnSpPr>
          <p:nvPr/>
        </p:nvCxnSpPr>
        <p:spPr>
          <a:xfrm flipH="1">
            <a:off x="5073346" y="4007367"/>
            <a:ext cx="2520098"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4AD165A-4066-45A9-B896-5134069F8F65}"/>
              </a:ext>
            </a:extLst>
          </p:cNvPr>
          <p:cNvCxnSpPr>
            <a:cxnSpLocks/>
          </p:cNvCxnSpPr>
          <p:nvPr/>
        </p:nvCxnSpPr>
        <p:spPr>
          <a:xfrm flipH="1">
            <a:off x="8275272" y="4047995"/>
            <a:ext cx="2581704"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nvGrpSpPr>
          <p:cNvPr id="30" name="Group 29">
            <a:extLst>
              <a:ext uri="{FF2B5EF4-FFF2-40B4-BE49-F238E27FC236}">
                <a16:creationId xmlns:a16="http://schemas.microsoft.com/office/drawing/2014/main" id="{7FC315A8-613B-4D1B-AAA2-0A54929E1FBF}"/>
              </a:ext>
            </a:extLst>
          </p:cNvPr>
          <p:cNvGrpSpPr/>
          <p:nvPr/>
        </p:nvGrpSpPr>
        <p:grpSpPr>
          <a:xfrm>
            <a:off x="10258484" y="4515594"/>
            <a:ext cx="941425" cy="611750"/>
            <a:chOff x="7055367" y="5689696"/>
            <a:chExt cx="941425" cy="611750"/>
          </a:xfrm>
        </p:grpSpPr>
        <p:pic>
          <p:nvPicPr>
            <p:cNvPr id="31" name="Picture 30">
              <a:extLst>
                <a:ext uri="{FF2B5EF4-FFF2-40B4-BE49-F238E27FC236}">
                  <a16:creationId xmlns:a16="http://schemas.microsoft.com/office/drawing/2014/main" id="{E86BD0B9-021D-42D0-B3D2-E08D4AB03896}"/>
                </a:ext>
              </a:extLst>
            </p:cNvPr>
            <p:cNvPicPr>
              <a:picLocks noChangeAspect="1"/>
            </p:cNvPicPr>
            <p:nvPr/>
          </p:nvPicPr>
          <p:blipFill>
            <a:blip r:embed="rId3">
              <a:lum bright="70000" contrast="-70000"/>
            </a:blip>
            <a:stretch>
              <a:fillRect/>
            </a:stretch>
          </p:blipFill>
          <p:spPr>
            <a:xfrm>
              <a:off x="7288238" y="5689696"/>
              <a:ext cx="422476" cy="422476"/>
            </a:xfrm>
            <a:prstGeom prst="rect">
              <a:avLst/>
            </a:prstGeom>
          </p:spPr>
        </p:pic>
        <p:sp>
          <p:nvSpPr>
            <p:cNvPr id="32" name="TextBox 31">
              <a:extLst>
                <a:ext uri="{FF2B5EF4-FFF2-40B4-BE49-F238E27FC236}">
                  <a16:creationId xmlns:a16="http://schemas.microsoft.com/office/drawing/2014/main" id="{0FDB1CE8-F057-45EA-B992-3A94E0DFE8F7}"/>
                </a:ext>
              </a:extLst>
            </p:cNvPr>
            <p:cNvSpPr txBox="1"/>
            <p:nvPr/>
          </p:nvSpPr>
          <p:spPr>
            <a:xfrm>
              <a:off x="7055367" y="5952637"/>
              <a:ext cx="941425" cy="348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219200" rtl="0" fontAlgn="auto" latinLnBrk="0" hangingPunct="0">
                <a:lnSpc>
                  <a:spcPts val="1000"/>
                </a:lnSpc>
                <a:spcBef>
                  <a:spcPts val="0"/>
                </a:spcBef>
                <a:spcAft>
                  <a:spcPts val="0"/>
                </a:spcAft>
                <a:buClrTx/>
                <a:buSzTx/>
                <a:buFontTx/>
                <a:buNone/>
                <a:tabLst/>
              </a:pPr>
              <a:r>
                <a:rPr kumimoji="0" lang="bn-IN" sz="900" b="0" i="0" u="none" strike="noStrike" cap="none" spc="0" normalizeH="0" baseline="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a:rPr>
                <a:t>আপনি </a:t>
              </a:r>
            </a:p>
            <a:p>
              <a:pPr marL="0" marR="0" indent="0" algn="l" defTabSz="1219200" rtl="0" fontAlgn="auto" latinLnBrk="0" hangingPunct="0">
                <a:lnSpc>
                  <a:spcPts val="1000"/>
                </a:lnSpc>
                <a:spcBef>
                  <a:spcPts val="0"/>
                </a:spcBef>
                <a:spcAft>
                  <a:spcPts val="0"/>
                </a:spcAft>
                <a:buClrTx/>
                <a:buSzTx/>
                <a:buFontTx/>
                <a:buNone/>
                <a:tabLst/>
              </a:pPr>
              <a:r>
                <a:rPr kumimoji="0" lang="bn-IN" sz="900" b="0" i="0" u="none" strike="noStrike" cap="none" spc="0" normalizeH="0" baseline="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a:rPr>
                <a:t>এখানে</a:t>
              </a:r>
            </a:p>
          </p:txBody>
        </p:sp>
      </p:grpSp>
      <p:cxnSp>
        <p:nvCxnSpPr>
          <p:cNvPr id="33" name="Straight Connector 32">
            <a:extLst>
              <a:ext uri="{FF2B5EF4-FFF2-40B4-BE49-F238E27FC236}">
                <a16:creationId xmlns:a16="http://schemas.microsoft.com/office/drawing/2014/main" id="{E09B12BF-3512-4DE0-9A93-E88F29F23C29}"/>
              </a:ext>
            </a:extLst>
          </p:cNvPr>
          <p:cNvCxnSpPr>
            <a:cxnSpLocks/>
          </p:cNvCxnSpPr>
          <p:nvPr/>
        </p:nvCxnSpPr>
        <p:spPr>
          <a:xfrm flipH="1">
            <a:off x="1231212" y="3553856"/>
            <a:ext cx="3201457"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34" name="Picture 33">
            <a:extLst>
              <a:ext uri="{FF2B5EF4-FFF2-40B4-BE49-F238E27FC236}">
                <a16:creationId xmlns:a16="http://schemas.microsoft.com/office/drawing/2014/main" id="{A3509ABB-940F-425D-8CF3-2FA47C320C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405" y="6093077"/>
            <a:ext cx="1681595" cy="945898"/>
          </a:xfrm>
          <a:prstGeom prst="rect">
            <a:avLst/>
          </a:prstGeom>
        </p:spPr>
      </p:pic>
    </p:spTree>
    <p:extLst>
      <p:ext uri="{BB962C8B-B14F-4D97-AF65-F5344CB8AC3E}">
        <p14:creationId xmlns:p14="http://schemas.microsoft.com/office/powerpoint/2010/main" val="365434927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43">
            <a:extLst>
              <a:ext uri="{FF2B5EF4-FFF2-40B4-BE49-F238E27FC236}">
                <a16:creationId xmlns:a16="http://schemas.microsoft.com/office/drawing/2014/main" id="{DB1DE53D-6688-4A19-A84A-84D4826EED20}"/>
              </a:ext>
            </a:extLst>
          </p:cNvPr>
          <p:cNvSpPr txBox="1">
            <a:spLocks/>
          </p:cNvSpPr>
          <p:nvPr/>
        </p:nvSpPr>
        <p:spPr>
          <a:xfrm>
            <a:off x="1016792" y="2570955"/>
            <a:ext cx="10158416" cy="1716090"/>
          </a:xfrm>
          <a:prstGeom prst="rect">
            <a:avLst/>
          </a:prstGeom>
          <a:ln w="12700">
            <a:miter lim="400000"/>
          </a:ln>
          <a:extLst>
            <a:ext uri="{C572A759-6A51-4108-AA02-DFA0A04FC94B}">
              <ma14:wrappingTextBoxFlag xmlns:c="http://schemas.openxmlformats.org/drawingml/2006/chart" xmlns:c15="http://schemas.microsoft.com/office/drawing/2012/chart" xmlns:ma14="http://schemas.microsoft.com/office/mac/drawingml/2011/main" xmlns="" val="1"/>
            </a:ext>
          </a:extLst>
        </p:spPr>
        <p:txBody>
          <a:bodyPr lIns="0" tIns="0" rIns="0" bIns="0" anchor="ctr">
            <a:normAutofit/>
          </a:bodyPr>
          <a:lstStyle>
            <a:lvl1pPr marL="0" marR="0" indent="0" algn="ctr" defTabSz="1219224" rtl="0" latinLnBrk="0">
              <a:lnSpc>
                <a:spcPct val="88000"/>
              </a:lnSpc>
              <a:spcBef>
                <a:spcPts val="3000"/>
              </a:spcBef>
              <a:spcAft>
                <a:spcPts val="0"/>
              </a:spcAft>
              <a:buClrTx/>
              <a:buSzTx/>
              <a:buFontTx/>
              <a:buNone/>
              <a:tabLst/>
              <a:defRPr sz="4800" b="0" i="0" u="none" strike="noStrike" cap="none" spc="0" baseline="0">
                <a:ln>
                  <a:noFill/>
                </a:ln>
                <a:solidFill>
                  <a:srgbClr val="FFFFFF"/>
                </a:solidFill>
                <a:uFillTx/>
                <a:latin typeface="FreightSansLFPro Medium"/>
                <a:ea typeface="FreightSansLFPro Medium"/>
                <a:cs typeface="FreightSansLFPro Medium"/>
                <a:sym typeface="FreightSansLFPro Medium"/>
              </a:defRPr>
            </a:lvl1pPr>
            <a:lvl2pPr marL="0" marR="0" indent="0" algn="l" defTabSz="914400" rtl="0" latinLnBrk="0">
              <a:lnSpc>
                <a:spcPct val="88000"/>
              </a:lnSpc>
              <a:spcBef>
                <a:spcPts val="0"/>
              </a:spcBef>
              <a:spcAft>
                <a:spcPts val="0"/>
              </a:spcAft>
              <a:buClrTx/>
              <a:buSzTx/>
              <a:buFontTx/>
              <a:buNone/>
              <a:tabLst/>
              <a:defRPr sz="3400" b="0" i="0" u="none" strike="noStrike" cap="none" spc="0" baseline="0">
                <a:ln>
                  <a:noFill/>
                </a:ln>
                <a:solidFill>
                  <a:srgbClr val="000000"/>
                </a:solidFill>
                <a:uFillTx/>
                <a:latin typeface="FreightSansLFPro Medium"/>
                <a:ea typeface="FreightSansLFPro Medium"/>
                <a:cs typeface="FreightSansLFPro Medium"/>
                <a:sym typeface="FreightSansLFPro Medium"/>
              </a:defRPr>
            </a:lvl2pPr>
            <a:lvl3pPr marL="0" marR="0" indent="0" algn="l" defTabSz="914400" rtl="0" latinLnBrk="0">
              <a:lnSpc>
                <a:spcPct val="88000"/>
              </a:lnSpc>
              <a:spcBef>
                <a:spcPts val="0"/>
              </a:spcBef>
              <a:spcAft>
                <a:spcPts val="0"/>
              </a:spcAft>
              <a:buClrTx/>
              <a:buSzTx/>
              <a:buFontTx/>
              <a:buNone/>
              <a:tabLst/>
              <a:defRPr sz="3400" b="0" i="0" u="none" strike="noStrike" cap="none" spc="0" baseline="0">
                <a:ln>
                  <a:noFill/>
                </a:ln>
                <a:solidFill>
                  <a:srgbClr val="000000"/>
                </a:solidFill>
                <a:uFillTx/>
                <a:latin typeface="FreightSansLFPro Medium"/>
                <a:ea typeface="FreightSansLFPro Medium"/>
                <a:cs typeface="FreightSansLFPro Medium"/>
                <a:sym typeface="FreightSansLFPro Medium"/>
              </a:defRPr>
            </a:lvl3pPr>
            <a:lvl4pPr marL="0" marR="0" indent="0" algn="l" defTabSz="914400" rtl="0" latinLnBrk="0">
              <a:lnSpc>
                <a:spcPct val="88000"/>
              </a:lnSpc>
              <a:spcBef>
                <a:spcPts val="0"/>
              </a:spcBef>
              <a:spcAft>
                <a:spcPts val="0"/>
              </a:spcAft>
              <a:buClrTx/>
              <a:buSzTx/>
              <a:buFontTx/>
              <a:buNone/>
              <a:tabLst/>
              <a:defRPr sz="3400" b="0" i="0" u="none" strike="noStrike" cap="none" spc="0" baseline="0">
                <a:ln>
                  <a:noFill/>
                </a:ln>
                <a:solidFill>
                  <a:srgbClr val="000000"/>
                </a:solidFill>
                <a:uFillTx/>
                <a:latin typeface="FreightSansLFPro Medium"/>
                <a:ea typeface="FreightSansLFPro Medium"/>
                <a:cs typeface="FreightSansLFPro Medium"/>
                <a:sym typeface="FreightSansLFPro Medium"/>
              </a:defRPr>
            </a:lvl4pPr>
            <a:lvl5pPr marL="0" marR="0" indent="0" algn="l" defTabSz="914400" rtl="0" latinLnBrk="0">
              <a:lnSpc>
                <a:spcPct val="88000"/>
              </a:lnSpc>
              <a:spcBef>
                <a:spcPts val="0"/>
              </a:spcBef>
              <a:spcAft>
                <a:spcPts val="0"/>
              </a:spcAft>
              <a:buClrTx/>
              <a:buSzTx/>
              <a:buFontTx/>
              <a:buNone/>
              <a:tabLst/>
              <a:defRPr sz="3400" b="0" i="0" u="none" strike="noStrike" cap="none" spc="0" baseline="0">
                <a:ln>
                  <a:noFill/>
                </a:ln>
                <a:solidFill>
                  <a:srgbClr val="000000"/>
                </a:solidFill>
                <a:uFillTx/>
                <a:latin typeface="FreightSansLFPro Medium"/>
                <a:ea typeface="FreightSansLFPro Medium"/>
                <a:cs typeface="FreightSansLFPro Medium"/>
                <a:sym typeface="FreightSansLFPro Medium"/>
              </a:defRPr>
            </a:lvl5pPr>
            <a:lvl6pPr marL="0" marR="0" indent="0" algn="l" defTabSz="914400" rtl="0" latinLnBrk="0">
              <a:lnSpc>
                <a:spcPct val="88000"/>
              </a:lnSpc>
              <a:spcBef>
                <a:spcPts val="0"/>
              </a:spcBef>
              <a:spcAft>
                <a:spcPts val="0"/>
              </a:spcAft>
              <a:buClrTx/>
              <a:buSzTx/>
              <a:buFontTx/>
              <a:buNone/>
              <a:tabLst/>
              <a:defRPr sz="3400" b="0" i="0" u="none" strike="noStrike" cap="none" spc="0" baseline="0">
                <a:ln>
                  <a:noFill/>
                </a:ln>
                <a:solidFill>
                  <a:srgbClr val="000000"/>
                </a:solidFill>
                <a:uFillTx/>
                <a:latin typeface="FreightSansLFPro Medium"/>
                <a:ea typeface="FreightSansLFPro Medium"/>
                <a:cs typeface="FreightSansLFPro Medium"/>
                <a:sym typeface="FreightSansLFPro Medium"/>
              </a:defRPr>
            </a:lvl6pPr>
            <a:lvl7pPr marL="0" marR="0" indent="0" algn="l" defTabSz="914400" rtl="0" latinLnBrk="0">
              <a:lnSpc>
                <a:spcPct val="88000"/>
              </a:lnSpc>
              <a:spcBef>
                <a:spcPts val="0"/>
              </a:spcBef>
              <a:spcAft>
                <a:spcPts val="0"/>
              </a:spcAft>
              <a:buClrTx/>
              <a:buSzTx/>
              <a:buFontTx/>
              <a:buNone/>
              <a:tabLst/>
              <a:defRPr sz="3400" b="0" i="0" u="none" strike="noStrike" cap="none" spc="0" baseline="0">
                <a:ln>
                  <a:noFill/>
                </a:ln>
                <a:solidFill>
                  <a:srgbClr val="000000"/>
                </a:solidFill>
                <a:uFillTx/>
                <a:latin typeface="FreightSansLFPro Medium"/>
                <a:ea typeface="FreightSansLFPro Medium"/>
                <a:cs typeface="FreightSansLFPro Medium"/>
                <a:sym typeface="FreightSansLFPro Medium"/>
              </a:defRPr>
            </a:lvl7pPr>
            <a:lvl8pPr marL="0" marR="0" indent="0" algn="l" defTabSz="914400" rtl="0" latinLnBrk="0">
              <a:lnSpc>
                <a:spcPct val="88000"/>
              </a:lnSpc>
              <a:spcBef>
                <a:spcPts val="0"/>
              </a:spcBef>
              <a:spcAft>
                <a:spcPts val="0"/>
              </a:spcAft>
              <a:buClrTx/>
              <a:buSzTx/>
              <a:buFontTx/>
              <a:buNone/>
              <a:tabLst/>
              <a:defRPr sz="3400" b="0" i="0" u="none" strike="noStrike" cap="none" spc="0" baseline="0">
                <a:ln>
                  <a:noFill/>
                </a:ln>
                <a:solidFill>
                  <a:srgbClr val="000000"/>
                </a:solidFill>
                <a:uFillTx/>
                <a:latin typeface="FreightSansLFPro Medium"/>
                <a:ea typeface="FreightSansLFPro Medium"/>
                <a:cs typeface="FreightSansLFPro Medium"/>
                <a:sym typeface="FreightSansLFPro Medium"/>
              </a:defRPr>
            </a:lvl8pPr>
            <a:lvl9pPr marL="0" marR="0" indent="0" algn="l" defTabSz="914400" rtl="0" latinLnBrk="0">
              <a:lnSpc>
                <a:spcPct val="88000"/>
              </a:lnSpc>
              <a:spcBef>
                <a:spcPts val="0"/>
              </a:spcBef>
              <a:spcAft>
                <a:spcPts val="0"/>
              </a:spcAft>
              <a:buClrTx/>
              <a:buSzTx/>
              <a:buFontTx/>
              <a:buNone/>
              <a:tabLst/>
              <a:defRPr sz="3400" b="0" i="0" u="none" strike="noStrike" cap="none" spc="0" baseline="0">
                <a:ln>
                  <a:noFill/>
                </a:ln>
                <a:solidFill>
                  <a:srgbClr val="000000"/>
                </a:solidFill>
                <a:uFillTx/>
                <a:latin typeface="FreightSansLFPro Medium"/>
                <a:ea typeface="FreightSansLFPro Medium"/>
                <a:cs typeface="FreightSansLFPro Medium"/>
                <a:sym typeface="FreightSansLFPro Medium"/>
              </a:defRPr>
            </a:lvl9pPr>
          </a:lstStyle>
          <a:p>
            <a:pPr rtl="0" hangingPunct="1"/>
            <a:r>
              <a:rPr lang="bn-IN" sz="8000" b="1">
                <a:latin typeface="Tahoma" panose="020B0604030504040204" pitchFamily="34" charset="0"/>
                <a:ea typeface="Tahoma" panose="020B0604030504040204" pitchFamily="34" charset="0"/>
                <a:cs typeface="Tahoma" panose="020B0604030504040204" pitchFamily="34" charset="0"/>
              </a:rPr>
              <a:t>ধন্যবাদ</a:t>
            </a:r>
          </a:p>
        </p:txBody>
      </p:sp>
    </p:spTree>
    <p:extLst>
      <p:ext uri="{BB962C8B-B14F-4D97-AF65-F5344CB8AC3E}">
        <p14:creationId xmlns:p14="http://schemas.microsoft.com/office/powerpoint/2010/main" val="212023954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a:extLst>
              <a:ext uri="{FF2B5EF4-FFF2-40B4-BE49-F238E27FC236}">
                <a16:creationId xmlns:a16="http://schemas.microsoft.com/office/drawing/2014/main" id="{EF29D8A9-5433-426C-B511-6297E1ECF75D}"/>
              </a:ext>
            </a:extLst>
          </p:cNvPr>
          <p:cNvSpPr/>
          <p:nvPr/>
        </p:nvSpPr>
        <p:spPr>
          <a:xfrm>
            <a:off x="0" y="0"/>
            <a:ext cx="12192000" cy="6858000"/>
          </a:xfrm>
          <a:prstGeom prst="rect">
            <a:avLst/>
          </a:prstGeom>
          <a:solidFill>
            <a:srgbClr val="F5724D"/>
          </a:solidFill>
          <a:ln w="12700">
            <a:miter lim="400000"/>
          </a:ln>
        </p:spPr>
        <p:txBody>
          <a:bodyPr lIns="45718" tIns="45718" rIns="45718" bIns="45718" anchor="ctr"/>
          <a:lstStyle/>
          <a:p>
            <a:pPr algn="ctr" defTabSz="914418">
              <a:defRPr>
                <a:solidFill>
                  <a:srgbClr val="FFFFFF"/>
                </a:solidFill>
                <a:latin typeface="FreightSansLFPro Medium"/>
                <a:ea typeface="FreightSansLFPro Medium"/>
                <a:cs typeface="FreightSansLFPro Medium"/>
                <a:sym typeface="FreightSansLFPro Medium"/>
              </a:defRPr>
            </a:pPr>
            <a:endParaRPr lang="en-US"/>
          </a:p>
        </p:txBody>
      </p:sp>
      <p:sp>
        <p:nvSpPr>
          <p:cNvPr id="4" name="Rectangle 3">
            <a:extLst>
              <a:ext uri="{FF2B5EF4-FFF2-40B4-BE49-F238E27FC236}">
                <a16:creationId xmlns:a16="http://schemas.microsoft.com/office/drawing/2014/main" id="{3DDFEBDD-63CE-4B18-9EA2-2069D5A8FBEA}"/>
              </a:ext>
            </a:extLst>
          </p:cNvPr>
          <p:cNvSpPr/>
          <p:nvPr/>
        </p:nvSpPr>
        <p:spPr>
          <a:xfrm>
            <a:off x="7973415" y="1791578"/>
            <a:ext cx="3141668" cy="4356000"/>
          </a:xfrm>
          <a:prstGeom prst="rect">
            <a:avLst/>
          </a:prstGeom>
          <a:solidFill>
            <a:srgbClr val="4080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1219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5" name="Rectangle 4">
            <a:extLst>
              <a:ext uri="{FF2B5EF4-FFF2-40B4-BE49-F238E27FC236}">
                <a16:creationId xmlns:a16="http://schemas.microsoft.com/office/drawing/2014/main" id="{00858A82-43D9-43B1-B9F2-D1DBDDF99E8E}"/>
              </a:ext>
            </a:extLst>
          </p:cNvPr>
          <p:cNvSpPr/>
          <p:nvPr/>
        </p:nvSpPr>
        <p:spPr>
          <a:xfrm>
            <a:off x="4833991" y="1791578"/>
            <a:ext cx="2976252" cy="4356000"/>
          </a:xfrm>
          <a:prstGeom prst="rect">
            <a:avLst/>
          </a:prstGeom>
          <a:solidFill>
            <a:srgbClr val="EDEDE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1219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6" name="Rectangle 5">
            <a:extLst>
              <a:ext uri="{FF2B5EF4-FFF2-40B4-BE49-F238E27FC236}">
                <a16:creationId xmlns:a16="http://schemas.microsoft.com/office/drawing/2014/main" id="{3714C437-A895-4DE2-B3F2-B477BA43E091}"/>
              </a:ext>
            </a:extLst>
          </p:cNvPr>
          <p:cNvSpPr/>
          <p:nvPr/>
        </p:nvSpPr>
        <p:spPr>
          <a:xfrm>
            <a:off x="1035108" y="1791578"/>
            <a:ext cx="3594965" cy="4356000"/>
          </a:xfrm>
          <a:prstGeom prst="rect">
            <a:avLst/>
          </a:prstGeom>
          <a:solidFill>
            <a:srgbClr val="EDEDE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1219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7" name="Rectangle 6">
            <a:extLst>
              <a:ext uri="{FF2B5EF4-FFF2-40B4-BE49-F238E27FC236}">
                <a16:creationId xmlns:a16="http://schemas.microsoft.com/office/drawing/2014/main" id="{7EB20243-8227-4FB1-9173-EB8C4AC30BF2}"/>
              </a:ext>
            </a:extLst>
          </p:cNvPr>
          <p:cNvSpPr/>
          <p:nvPr/>
        </p:nvSpPr>
        <p:spPr>
          <a:xfrm>
            <a:off x="1239026" y="5188280"/>
            <a:ext cx="3193644" cy="766634"/>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1219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8" name="Rectangle 7">
            <a:extLst>
              <a:ext uri="{FF2B5EF4-FFF2-40B4-BE49-F238E27FC236}">
                <a16:creationId xmlns:a16="http://schemas.microsoft.com/office/drawing/2014/main" id="{96701C5E-BA1A-4628-964D-DDDD3C578A26}"/>
              </a:ext>
            </a:extLst>
          </p:cNvPr>
          <p:cNvSpPr/>
          <p:nvPr/>
        </p:nvSpPr>
        <p:spPr>
          <a:xfrm>
            <a:off x="8157704" y="5198554"/>
            <a:ext cx="2699272" cy="766634"/>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1219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9" name="Rectangle 8">
            <a:extLst>
              <a:ext uri="{FF2B5EF4-FFF2-40B4-BE49-F238E27FC236}">
                <a16:creationId xmlns:a16="http://schemas.microsoft.com/office/drawing/2014/main" id="{E823A768-24B6-4AA5-9827-E7AC7836E182}"/>
              </a:ext>
            </a:extLst>
          </p:cNvPr>
          <p:cNvSpPr/>
          <p:nvPr/>
        </p:nvSpPr>
        <p:spPr>
          <a:xfrm>
            <a:off x="4997162" y="5198554"/>
            <a:ext cx="2664821" cy="766634"/>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1219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0" name="TextBox 9">
            <a:extLst>
              <a:ext uri="{FF2B5EF4-FFF2-40B4-BE49-F238E27FC236}">
                <a16:creationId xmlns:a16="http://schemas.microsoft.com/office/drawing/2014/main" id="{D2F98842-CFD5-4E16-B820-842647D7469D}"/>
              </a:ext>
            </a:extLst>
          </p:cNvPr>
          <p:cNvSpPr txBox="1"/>
          <p:nvPr/>
        </p:nvSpPr>
        <p:spPr>
          <a:xfrm>
            <a:off x="936457" y="545782"/>
            <a:ext cx="8645693" cy="9900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ts val="3500"/>
              </a:lnSpc>
            </a:pPr>
            <a:r>
              <a:rPr lang="bn-IN" sz="3600" b="1" dirty="0">
                <a:solidFill>
                  <a:schemeClr val="bg1"/>
                </a:solidFill>
                <a:latin typeface="Tahoma" panose="020B0604030504040204" pitchFamily="34" charset="0"/>
                <a:ea typeface="Tahoma" panose="020B0604030504040204" pitchFamily="34" charset="0"/>
                <a:cs typeface="Tahoma" panose="020B0604030504040204" pitchFamily="34" charset="0"/>
              </a:rPr>
              <a:t>একজন দায়িত্বশীল ডিজিটাল ইউজার হিসেবে আপনার যাত্রা শুরু</a:t>
            </a:r>
          </a:p>
        </p:txBody>
      </p:sp>
      <p:sp>
        <p:nvSpPr>
          <p:cNvPr id="11" name="TextBox 10">
            <a:extLst>
              <a:ext uri="{FF2B5EF4-FFF2-40B4-BE49-F238E27FC236}">
                <a16:creationId xmlns:a16="http://schemas.microsoft.com/office/drawing/2014/main" id="{FC2075AD-01E1-491D-A5EC-6F7A89C81F1B}"/>
              </a:ext>
            </a:extLst>
          </p:cNvPr>
          <p:cNvSpPr txBox="1"/>
          <p:nvPr/>
        </p:nvSpPr>
        <p:spPr>
          <a:xfrm>
            <a:off x="1224882" y="3096925"/>
            <a:ext cx="221422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defTabSz="1219200" rtl="0" fontAlgn="auto" latinLnBrk="0" hangingPunct="0">
              <a:lnSpc>
                <a:spcPct val="100000"/>
              </a:lnSpc>
              <a:spcBef>
                <a:spcPts val="0"/>
              </a:spcBef>
              <a:spcAft>
                <a:spcPts val="0"/>
              </a:spcAft>
              <a:buClrTx/>
              <a:buSzTx/>
              <a:buFont typeface="Arial" panose="020B0604020202020204" pitchFamily="34" charset="0"/>
              <a:buChar char="•"/>
              <a:tabLst/>
            </a:pPr>
            <a:r>
              <a:rPr kumimoji="0" lang="bn-IN" u="none" strike="noStrike" cap="none" spc="0" normalizeH="0" baseline="0">
                <a:ln>
                  <a:noFill/>
                </a:ln>
                <a:effectLst/>
                <a:uFillTx/>
                <a:latin typeface="Tahoma" panose="020B0604030504040204" pitchFamily="34" charset="0"/>
                <a:ea typeface="Tahoma" panose="020B0604030504040204" pitchFamily="34" charset="0"/>
                <a:cs typeface="Tahoma" panose="020B0604030504040204" pitchFamily="34" charset="0"/>
                <a:sym typeface="Helvetica"/>
              </a:rPr>
              <a:t>ইন্টারনেট কি?</a:t>
            </a:r>
          </a:p>
        </p:txBody>
      </p:sp>
      <p:sp>
        <p:nvSpPr>
          <p:cNvPr id="12" name="TextBox 11">
            <a:extLst>
              <a:ext uri="{FF2B5EF4-FFF2-40B4-BE49-F238E27FC236}">
                <a16:creationId xmlns:a16="http://schemas.microsoft.com/office/drawing/2014/main" id="{7A0B8CD1-713C-483E-B275-942F87856047}"/>
              </a:ext>
            </a:extLst>
          </p:cNvPr>
          <p:cNvSpPr txBox="1"/>
          <p:nvPr/>
        </p:nvSpPr>
        <p:spPr>
          <a:xfrm>
            <a:off x="1224882" y="3643107"/>
            <a:ext cx="2601792"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defTabSz="1219200" rtl="0" fontAlgn="auto" latinLnBrk="0" hangingPunct="0">
              <a:lnSpc>
                <a:spcPct val="100000"/>
              </a:lnSpc>
              <a:spcBef>
                <a:spcPts val="0"/>
              </a:spcBef>
              <a:spcAft>
                <a:spcPts val="0"/>
              </a:spcAft>
              <a:buClrTx/>
              <a:buSzTx/>
              <a:buFont typeface="Arial" panose="020B0604020202020204" pitchFamily="34" charset="0"/>
              <a:buChar char="•"/>
              <a:tabLst/>
            </a:pPr>
            <a:r>
              <a:rPr kumimoji="0" lang="bn-IN" u="none" strike="noStrike" cap="none" spc="0" normalizeH="0" baseline="0">
                <a:ln>
                  <a:noFill/>
                </a:ln>
                <a:effectLst/>
                <a:uFillTx/>
                <a:latin typeface="Tahoma" panose="020B0604030504040204" pitchFamily="34" charset="0"/>
                <a:ea typeface="Tahoma" panose="020B0604030504040204" pitchFamily="34" charset="0"/>
                <a:cs typeface="Tahoma" panose="020B0604030504040204" pitchFamily="34" charset="0"/>
                <a:sym typeface="Helvetica"/>
              </a:rPr>
              <a:t>নিজের ডিজিটাল পদচহ্নের বিষয়ে বোঝা</a:t>
            </a:r>
          </a:p>
        </p:txBody>
      </p:sp>
      <p:sp>
        <p:nvSpPr>
          <p:cNvPr id="13" name="TextBox 12">
            <a:extLst>
              <a:ext uri="{FF2B5EF4-FFF2-40B4-BE49-F238E27FC236}">
                <a16:creationId xmlns:a16="http://schemas.microsoft.com/office/drawing/2014/main" id="{3CC30A62-49A4-4BB4-9605-2C5B8DEEACE4}"/>
              </a:ext>
            </a:extLst>
          </p:cNvPr>
          <p:cNvSpPr txBox="1"/>
          <p:nvPr/>
        </p:nvSpPr>
        <p:spPr>
          <a:xfrm>
            <a:off x="1224883" y="4493722"/>
            <a:ext cx="31224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defTabSz="1219200" rtl="0" fontAlgn="auto" latinLnBrk="0" hangingPunct="0">
              <a:lnSpc>
                <a:spcPct val="100000"/>
              </a:lnSpc>
              <a:spcBef>
                <a:spcPts val="0"/>
              </a:spcBef>
              <a:spcAft>
                <a:spcPts val="0"/>
              </a:spcAft>
              <a:buClrTx/>
              <a:buSzTx/>
              <a:buFont typeface="Arial" panose="020B0604020202020204" pitchFamily="34" charset="0"/>
              <a:buChar char="•"/>
              <a:tabLst/>
            </a:pPr>
            <a:r>
              <a:rPr kumimoji="0" lang="bn-IN" u="none" strike="noStrike" cap="none" spc="0" normalizeH="0" baseline="0" dirty="0">
                <a:ln>
                  <a:noFill/>
                </a:ln>
                <a:effectLst/>
                <a:uFillTx/>
                <a:latin typeface="Tahoma" panose="020B0604030504040204" pitchFamily="34" charset="0"/>
                <a:ea typeface="Tahoma" panose="020B0604030504040204" pitchFamily="34" charset="0"/>
                <a:cs typeface="Tahoma" panose="020B0604030504040204" pitchFamily="34" charset="0"/>
                <a:sym typeface="Helvetica"/>
              </a:rPr>
              <a:t>ডিজিটাল পরিচয় রক্ষা</a:t>
            </a:r>
            <a:br>
              <a:rPr kumimoji="0" lang="en-IN" u="none" strike="noStrike" cap="none" spc="0" normalizeH="0" baseline="0" dirty="0">
                <a:ln>
                  <a:noFill/>
                </a:ln>
                <a:effectLst/>
                <a:uFillTx/>
                <a:latin typeface="Tahoma" panose="020B0604030504040204" pitchFamily="34" charset="0"/>
                <a:ea typeface="Tahoma" panose="020B0604030504040204" pitchFamily="34" charset="0"/>
                <a:cs typeface="Tahoma" panose="020B0604030504040204" pitchFamily="34" charset="0"/>
                <a:sym typeface="Helvetica"/>
              </a:rPr>
            </a:br>
            <a:r>
              <a:rPr kumimoji="0" lang="bn-IN" u="none" strike="noStrike" cap="none" spc="0" normalizeH="0" baseline="0" dirty="0">
                <a:ln>
                  <a:noFill/>
                </a:ln>
                <a:effectLst/>
                <a:uFillTx/>
                <a:latin typeface="Tahoma" panose="020B0604030504040204" pitchFamily="34" charset="0"/>
                <a:ea typeface="Tahoma" panose="020B0604030504040204" pitchFamily="34" charset="0"/>
                <a:cs typeface="Tahoma" panose="020B0604030504040204" pitchFamily="34" charset="0"/>
                <a:sym typeface="Helvetica"/>
              </a:rPr>
              <a:t> করা</a:t>
            </a:r>
          </a:p>
        </p:txBody>
      </p:sp>
      <p:sp>
        <p:nvSpPr>
          <p:cNvPr id="14" name="TextBox 13">
            <a:extLst>
              <a:ext uri="{FF2B5EF4-FFF2-40B4-BE49-F238E27FC236}">
                <a16:creationId xmlns:a16="http://schemas.microsoft.com/office/drawing/2014/main" id="{899CCEDC-4963-4446-AF02-5A9BEED805BC}"/>
              </a:ext>
            </a:extLst>
          </p:cNvPr>
          <p:cNvSpPr txBox="1"/>
          <p:nvPr/>
        </p:nvSpPr>
        <p:spPr>
          <a:xfrm>
            <a:off x="5039077" y="3176796"/>
            <a:ext cx="2017043"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defTabSz="1219200" rtl="0" fontAlgn="auto" latinLnBrk="0" hangingPunct="0">
              <a:lnSpc>
                <a:spcPct val="100000"/>
              </a:lnSpc>
              <a:spcBef>
                <a:spcPts val="0"/>
              </a:spcBef>
              <a:spcAft>
                <a:spcPts val="0"/>
              </a:spcAft>
              <a:buClrTx/>
              <a:buSzTx/>
              <a:buFont typeface="Arial" panose="020B0604020202020204" pitchFamily="34" charset="0"/>
              <a:buChar char="•"/>
              <a:tabLst/>
            </a:pPr>
            <a:r>
              <a:rPr kumimoji="0" lang="bn-IN" b="0" i="0" u="none" strike="noStrike" cap="none" spc="0" normalizeH="0" baseline="0" dirty="0">
                <a:ln>
                  <a:noFill/>
                </a:ln>
                <a:effectLst/>
                <a:uFillTx/>
                <a:latin typeface="Tahoma" panose="020B0604030504040204" pitchFamily="34" charset="0"/>
                <a:ea typeface="Tahoma" panose="020B0604030504040204" pitchFamily="34" charset="0"/>
                <a:cs typeface="Tahoma" panose="020B0604030504040204" pitchFamily="34" charset="0"/>
                <a:sym typeface="Helvetica"/>
              </a:rPr>
              <a:t>শ্রদ্ধার সাথে যোগাযোগ করা</a:t>
            </a:r>
          </a:p>
        </p:txBody>
      </p:sp>
      <p:sp>
        <p:nvSpPr>
          <p:cNvPr id="15" name="TextBox 14">
            <a:extLst>
              <a:ext uri="{FF2B5EF4-FFF2-40B4-BE49-F238E27FC236}">
                <a16:creationId xmlns:a16="http://schemas.microsoft.com/office/drawing/2014/main" id="{C6154ACD-7AD1-40BB-BE06-6F57C9B99324}"/>
              </a:ext>
            </a:extLst>
          </p:cNvPr>
          <p:cNvSpPr txBox="1"/>
          <p:nvPr/>
        </p:nvSpPr>
        <p:spPr>
          <a:xfrm>
            <a:off x="4997161" y="4247480"/>
            <a:ext cx="2467573"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Arial" panose="020B0604020202020204" pitchFamily="34" charset="0"/>
              <a:buChar char="•"/>
            </a:pPr>
            <a:r>
              <a:rPr lang="bn-IN" dirty="0">
                <a:latin typeface="Tahoma" panose="020B0604030504040204" pitchFamily="34" charset="0"/>
                <a:ea typeface="Tahoma" panose="020B0604030504040204" pitchFamily="34" charset="0"/>
                <a:cs typeface="Tahoma" panose="020B0604030504040204" pitchFamily="34" charset="0"/>
                <a:sym typeface="Helvetica"/>
              </a:rPr>
              <a:t>অনলাইনে ইতিবাচক অনুশীলন করা </a:t>
            </a:r>
            <a:endParaRPr kumimoji="0" lang="bn-IN" b="0" i="0" u="none" strike="noStrike" cap="none" spc="0" normalizeH="0" baseline="0" dirty="0">
              <a:ln>
                <a:noFill/>
              </a:ln>
              <a:effectLst/>
              <a:uFillTx/>
              <a:latin typeface="Tahoma" panose="020B0604030504040204" pitchFamily="34" charset="0"/>
              <a:ea typeface="Tahoma" panose="020B0604030504040204" pitchFamily="34" charset="0"/>
              <a:cs typeface="Tahoma" panose="020B0604030504040204" pitchFamily="34" charset="0"/>
              <a:sym typeface="Helvetica"/>
            </a:endParaRPr>
          </a:p>
        </p:txBody>
      </p:sp>
      <p:sp>
        <p:nvSpPr>
          <p:cNvPr id="16" name="TextBox 15">
            <a:extLst>
              <a:ext uri="{FF2B5EF4-FFF2-40B4-BE49-F238E27FC236}">
                <a16:creationId xmlns:a16="http://schemas.microsoft.com/office/drawing/2014/main" id="{BD39810F-B025-4CE0-AFDF-DCF409FF6A3C}"/>
              </a:ext>
            </a:extLst>
          </p:cNvPr>
          <p:cNvSpPr txBox="1"/>
          <p:nvPr/>
        </p:nvSpPr>
        <p:spPr>
          <a:xfrm>
            <a:off x="8347630" y="3195340"/>
            <a:ext cx="2319417"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Arial" panose="020B0604020202020204" pitchFamily="34" charset="0"/>
              <a:buChar char="•"/>
            </a:pPr>
            <a:r>
              <a:rPr kumimoji="0" lang="bn-IN" b="0"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a:rPr>
              <a:t>সূক্ষ্ম চিন্তা</a:t>
            </a:r>
            <a:r>
              <a:rPr kumimoji="0" lang="en-US" b="0" i="0" u="none" strike="noStrike" cap="none" spc="0" normalizeH="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a:rPr>
              <a:t> </a:t>
            </a:r>
            <a:r>
              <a:rPr lang="bn-IN" dirty="0">
                <a:solidFill>
                  <a:schemeClr val="bg1"/>
                </a:solidFill>
                <a:latin typeface="Tahoma" panose="020B0604030504040204" pitchFamily="34" charset="0"/>
                <a:ea typeface="Tahoma" panose="020B0604030504040204" pitchFamily="34" charset="0"/>
                <a:cs typeface="Tahoma" panose="020B0604030504040204" pitchFamily="34" charset="0"/>
                <a:sym typeface="Helvetica"/>
              </a:rPr>
              <a:t>করা</a:t>
            </a:r>
          </a:p>
          <a:p>
            <a:pPr marR="0" defTabSz="1219200" rtl="0" fontAlgn="auto" latinLnBrk="0" hangingPunct="0">
              <a:lnSpc>
                <a:spcPct val="100000"/>
              </a:lnSpc>
              <a:spcBef>
                <a:spcPts val="0"/>
              </a:spcBef>
              <a:spcAft>
                <a:spcPts val="0"/>
              </a:spcAft>
              <a:buClrTx/>
              <a:buSzTx/>
              <a:tabLst/>
            </a:pPr>
            <a:endParaRPr kumimoji="0" lang="bn-IN" b="0"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a:endParaRPr>
          </a:p>
        </p:txBody>
      </p:sp>
      <p:sp>
        <p:nvSpPr>
          <p:cNvPr id="17" name="TextBox 16">
            <a:extLst>
              <a:ext uri="{FF2B5EF4-FFF2-40B4-BE49-F238E27FC236}">
                <a16:creationId xmlns:a16="http://schemas.microsoft.com/office/drawing/2014/main" id="{60ED27A2-3D4C-4491-A875-DE9870E53F8C}"/>
              </a:ext>
            </a:extLst>
          </p:cNvPr>
          <p:cNvSpPr txBox="1"/>
          <p:nvPr/>
        </p:nvSpPr>
        <p:spPr>
          <a:xfrm>
            <a:off x="8275271" y="4247480"/>
            <a:ext cx="2581704"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Arial" panose="020B0604020202020204" pitchFamily="34" charset="0"/>
              <a:buChar char="•"/>
            </a:pPr>
            <a:r>
              <a:rPr kumimoji="0" lang="bn-IN" b="0"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a:rPr>
              <a:t>মিথ্যা খবর </a:t>
            </a:r>
            <a:r>
              <a:rPr lang="bn-IN" dirty="0">
                <a:solidFill>
                  <a:schemeClr val="bg1"/>
                </a:solidFill>
                <a:latin typeface="Tahoma" panose="020B0604030504040204" pitchFamily="34" charset="0"/>
                <a:ea typeface="Tahoma" panose="020B0604030504040204" pitchFamily="34" charset="0"/>
                <a:cs typeface="Tahoma" panose="020B0604030504040204" pitchFamily="34" charset="0"/>
              </a:rPr>
              <a:t>চিহ্নিত</a:t>
            </a:r>
            <a:r>
              <a:rPr kumimoji="0" lang="bn-IN" b="0"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a:rPr>
              <a:t>  করা</a:t>
            </a:r>
          </a:p>
        </p:txBody>
      </p:sp>
      <p:sp>
        <p:nvSpPr>
          <p:cNvPr id="18" name="TextBox 17">
            <a:extLst>
              <a:ext uri="{FF2B5EF4-FFF2-40B4-BE49-F238E27FC236}">
                <a16:creationId xmlns:a16="http://schemas.microsoft.com/office/drawing/2014/main" id="{358F502E-0ED0-43E4-8B92-0E54FC40ADA5}"/>
              </a:ext>
            </a:extLst>
          </p:cNvPr>
          <p:cNvSpPr txBox="1"/>
          <p:nvPr/>
        </p:nvSpPr>
        <p:spPr>
          <a:xfrm>
            <a:off x="1910398" y="2129779"/>
            <a:ext cx="2052001"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lnSpc>
                <a:spcPts val="2000"/>
              </a:lnSpc>
            </a:pPr>
            <a:r>
              <a:rPr lang="bn-IN" b="1" dirty="0">
                <a:solidFill>
                  <a:srgbClr val="4267B3"/>
                </a:solidFill>
                <a:latin typeface="Tahoma" panose="020B0604030504040204" pitchFamily="34" charset="0"/>
                <a:ea typeface="Tahoma" panose="020B0604030504040204" pitchFamily="34" charset="0"/>
                <a:cs typeface="Tahoma" panose="020B0604030504040204" pitchFamily="34" charset="0"/>
              </a:rPr>
              <a:t>আপনার ডিজিটাল পদচিহ্ন</a:t>
            </a:r>
          </a:p>
        </p:txBody>
      </p:sp>
      <p:sp>
        <p:nvSpPr>
          <p:cNvPr id="19" name="TextBox 18">
            <a:extLst>
              <a:ext uri="{FF2B5EF4-FFF2-40B4-BE49-F238E27FC236}">
                <a16:creationId xmlns:a16="http://schemas.microsoft.com/office/drawing/2014/main" id="{51A4BAFF-D0F4-4C76-A198-EF8607635B10}"/>
              </a:ext>
            </a:extLst>
          </p:cNvPr>
          <p:cNvSpPr txBox="1"/>
          <p:nvPr/>
        </p:nvSpPr>
        <p:spPr>
          <a:xfrm>
            <a:off x="5109923" y="2153490"/>
            <a:ext cx="2342437"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lnSpc>
                <a:spcPts val="2000"/>
              </a:lnSpc>
            </a:pPr>
            <a:r>
              <a:rPr lang="bn-IN" b="1" dirty="0">
                <a:solidFill>
                  <a:srgbClr val="4267B3"/>
                </a:solidFill>
                <a:latin typeface="Tahoma" panose="020B0604030504040204" pitchFamily="34" charset="0"/>
                <a:ea typeface="Tahoma" panose="020B0604030504040204" pitchFamily="34" charset="0"/>
                <a:cs typeface="Tahoma" panose="020B0604030504040204" pitchFamily="34" charset="0"/>
              </a:rPr>
              <a:t>আপনি একজন</a:t>
            </a:r>
            <a:br>
              <a:rPr lang="en-PH" b="1" dirty="0">
                <a:solidFill>
                  <a:srgbClr val="4267B3"/>
                </a:solidFill>
                <a:latin typeface="Tahoma" panose="020B0604030504040204" pitchFamily="34" charset="0"/>
                <a:ea typeface="Tahoma" panose="020B0604030504040204" pitchFamily="34" charset="0"/>
                <a:cs typeface="Tahoma" panose="020B0604030504040204" pitchFamily="34" charset="0"/>
              </a:rPr>
            </a:br>
            <a:r>
              <a:rPr lang="bn-IN" b="1" dirty="0">
                <a:solidFill>
                  <a:srgbClr val="4267B3"/>
                </a:solidFill>
                <a:latin typeface="Tahoma" panose="020B0604030504040204" pitchFamily="34" charset="0"/>
                <a:ea typeface="Tahoma" panose="020B0604030504040204" pitchFamily="34" charset="0"/>
                <a:cs typeface="Tahoma" panose="020B0604030504040204" pitchFamily="34" charset="0"/>
              </a:rPr>
              <a:t> ডিজিটাল নাগরিক হিসেবে</a:t>
            </a:r>
          </a:p>
        </p:txBody>
      </p:sp>
      <p:sp>
        <p:nvSpPr>
          <p:cNvPr id="20" name="TextBox 19">
            <a:extLst>
              <a:ext uri="{FF2B5EF4-FFF2-40B4-BE49-F238E27FC236}">
                <a16:creationId xmlns:a16="http://schemas.microsoft.com/office/drawing/2014/main" id="{C004C51C-3A41-485F-92D4-AEEB14847F15}"/>
              </a:ext>
            </a:extLst>
          </p:cNvPr>
          <p:cNvSpPr txBox="1"/>
          <p:nvPr/>
        </p:nvSpPr>
        <p:spPr>
          <a:xfrm>
            <a:off x="8275270" y="2129779"/>
            <a:ext cx="2484169"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lnSpc>
                <a:spcPts val="2000"/>
              </a:lnSpc>
            </a:pPr>
            <a:r>
              <a:rPr lang="bn-IN"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lnSpc>
                <a:spcPts val="2000"/>
              </a:lnSpc>
            </a:pPr>
            <a:r>
              <a:rPr lang="bn-IN" b="1" dirty="0">
                <a:solidFill>
                  <a:schemeClr val="bg1"/>
                </a:solidFill>
                <a:latin typeface="Tahoma" panose="020B0604030504040204" pitchFamily="34" charset="0"/>
                <a:ea typeface="Tahoma" panose="020B0604030504040204" pitchFamily="34" charset="0"/>
                <a:cs typeface="Tahoma" panose="020B0604030504040204" pitchFamily="34" charset="0"/>
              </a:rPr>
              <a:t>সূক্ষ্ম চিন্তাবিদ</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as-IN" b="1" dirty="0">
                <a:solidFill>
                  <a:schemeClr val="bg1"/>
                </a:solidFill>
                <a:latin typeface="Tahoma" panose="020B0604030504040204" pitchFamily="34" charset="0"/>
                <a:ea typeface="Tahoma" panose="020B0604030504040204" pitchFamily="34" charset="0"/>
                <a:cs typeface="Tahoma" panose="020B0604030504040204" pitchFamily="34" charset="0"/>
              </a:rPr>
              <a:t>হওয়া </a:t>
            </a:r>
            <a:endParaRPr lang="bn-IN"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CB2229A1-3CF9-49CA-9B7E-33D31012E73E}"/>
              </a:ext>
            </a:extLst>
          </p:cNvPr>
          <p:cNvSpPr txBox="1"/>
          <p:nvPr/>
        </p:nvSpPr>
        <p:spPr>
          <a:xfrm>
            <a:off x="1821282" y="5289528"/>
            <a:ext cx="2007511"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ts val="2000"/>
              </a:lnSpc>
            </a:pPr>
            <a:r>
              <a:rPr lang="bn-IN" sz="1600" dirty="0">
                <a:solidFill>
                  <a:srgbClr val="4267B3"/>
                </a:solidFill>
                <a:latin typeface="Tahoma" panose="020B0604030504040204" pitchFamily="34" charset="0"/>
                <a:ea typeface="Tahoma" panose="020B0604030504040204" pitchFamily="34" charset="0"/>
                <a:cs typeface="Tahoma" panose="020B0604030504040204" pitchFamily="34" charset="0"/>
              </a:rPr>
              <a:t>ডিজিটাল প্রতিচ্ছবি </a:t>
            </a:r>
          </a:p>
        </p:txBody>
      </p:sp>
      <p:sp>
        <p:nvSpPr>
          <p:cNvPr id="22" name="TextBox 21">
            <a:extLst>
              <a:ext uri="{FF2B5EF4-FFF2-40B4-BE49-F238E27FC236}">
                <a16:creationId xmlns:a16="http://schemas.microsoft.com/office/drawing/2014/main" id="{C68829EB-E83F-4B1F-A46A-C9AC74E7010D}"/>
              </a:ext>
            </a:extLst>
          </p:cNvPr>
          <p:cNvSpPr txBox="1"/>
          <p:nvPr/>
        </p:nvSpPr>
        <p:spPr>
          <a:xfrm>
            <a:off x="5109923" y="5289528"/>
            <a:ext cx="244607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ts val="2000"/>
              </a:lnSpc>
            </a:pPr>
            <a:r>
              <a:rPr lang="bn-IN" sz="1600" dirty="0">
                <a:solidFill>
                  <a:srgbClr val="4267B3"/>
                </a:solidFill>
                <a:latin typeface="Tahoma" panose="020B0604030504040204" pitchFamily="34" charset="0"/>
                <a:ea typeface="Tahoma" panose="020B0604030504040204" pitchFamily="34" charset="0"/>
                <a:cs typeface="Tahoma" panose="020B0604030504040204" pitchFamily="34" charset="0"/>
              </a:rPr>
              <a:t>দায়িত্বশীল ভাবে অন্যদের সাথে যুক্ত হওয়া </a:t>
            </a:r>
          </a:p>
        </p:txBody>
      </p:sp>
      <p:sp>
        <p:nvSpPr>
          <p:cNvPr id="23" name="TextBox 22">
            <a:extLst>
              <a:ext uri="{FF2B5EF4-FFF2-40B4-BE49-F238E27FC236}">
                <a16:creationId xmlns:a16="http://schemas.microsoft.com/office/drawing/2014/main" id="{192CEF8E-2C8E-47E9-ACA0-9BFD191CE3C1}"/>
              </a:ext>
            </a:extLst>
          </p:cNvPr>
          <p:cNvSpPr txBox="1"/>
          <p:nvPr/>
        </p:nvSpPr>
        <p:spPr>
          <a:xfrm>
            <a:off x="8419991" y="5289528"/>
            <a:ext cx="2174697" cy="5833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ts val="2000"/>
              </a:lnSpc>
            </a:pPr>
            <a:r>
              <a:rPr lang="bn-IN" sz="1600" dirty="0">
                <a:solidFill>
                  <a:srgbClr val="4267B3"/>
                </a:solidFill>
                <a:latin typeface="Tahoma" panose="020B0604030504040204" pitchFamily="34" charset="0"/>
                <a:ea typeface="Tahoma" panose="020B0604030504040204" pitchFamily="34" charset="0"/>
                <a:cs typeface="Tahoma" panose="020B0604030504040204" pitchFamily="34" charset="0"/>
              </a:rPr>
              <a:t>অনলাইনে থাকার সময় সূক্ষভাৱে চিন্তা করা</a:t>
            </a:r>
          </a:p>
        </p:txBody>
      </p:sp>
      <p:cxnSp>
        <p:nvCxnSpPr>
          <p:cNvPr id="24" name="Straight Connector 23">
            <a:extLst>
              <a:ext uri="{FF2B5EF4-FFF2-40B4-BE49-F238E27FC236}">
                <a16:creationId xmlns:a16="http://schemas.microsoft.com/office/drawing/2014/main" id="{A5B8639D-63BB-45CB-BF03-E79A062D174D}"/>
              </a:ext>
            </a:extLst>
          </p:cNvPr>
          <p:cNvCxnSpPr>
            <a:cxnSpLocks/>
          </p:cNvCxnSpPr>
          <p:nvPr/>
        </p:nvCxnSpPr>
        <p:spPr>
          <a:xfrm flipH="1">
            <a:off x="1224882" y="2970770"/>
            <a:ext cx="3207787" cy="0"/>
          </a:xfrm>
          <a:prstGeom prst="line">
            <a:avLst/>
          </a:prstGeom>
          <a:ln>
            <a:solidFill>
              <a:srgbClr val="989898"/>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AC75828-C56C-4E98-80DF-8E4C740E753E}"/>
              </a:ext>
            </a:extLst>
          </p:cNvPr>
          <p:cNvCxnSpPr>
            <a:cxnSpLocks/>
          </p:cNvCxnSpPr>
          <p:nvPr/>
        </p:nvCxnSpPr>
        <p:spPr>
          <a:xfrm flipH="1">
            <a:off x="5039077" y="2970770"/>
            <a:ext cx="2588636" cy="0"/>
          </a:xfrm>
          <a:prstGeom prst="line">
            <a:avLst/>
          </a:prstGeom>
          <a:ln>
            <a:solidFill>
              <a:srgbClr val="54C6EC"/>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6A739506-91A4-4430-8EA3-1721B24B2190}"/>
              </a:ext>
            </a:extLst>
          </p:cNvPr>
          <p:cNvCxnSpPr>
            <a:cxnSpLocks/>
          </p:cNvCxnSpPr>
          <p:nvPr/>
        </p:nvCxnSpPr>
        <p:spPr>
          <a:xfrm flipH="1">
            <a:off x="8157704" y="2970770"/>
            <a:ext cx="269927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9A62489-C954-49BF-B25D-48526F781481}"/>
              </a:ext>
            </a:extLst>
          </p:cNvPr>
          <p:cNvCxnSpPr>
            <a:cxnSpLocks/>
          </p:cNvCxnSpPr>
          <p:nvPr/>
        </p:nvCxnSpPr>
        <p:spPr>
          <a:xfrm flipH="1">
            <a:off x="1231212" y="4413392"/>
            <a:ext cx="3201457"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FF360B97-9A55-4AF0-A3F0-F74C1DFDF01E}"/>
              </a:ext>
            </a:extLst>
          </p:cNvPr>
          <p:cNvCxnSpPr>
            <a:cxnSpLocks/>
          </p:cNvCxnSpPr>
          <p:nvPr/>
        </p:nvCxnSpPr>
        <p:spPr>
          <a:xfrm flipH="1">
            <a:off x="5073346" y="4007367"/>
            <a:ext cx="2520098"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4AD165A-4066-45A9-B896-5134069F8F65}"/>
              </a:ext>
            </a:extLst>
          </p:cNvPr>
          <p:cNvCxnSpPr>
            <a:cxnSpLocks/>
          </p:cNvCxnSpPr>
          <p:nvPr/>
        </p:nvCxnSpPr>
        <p:spPr>
          <a:xfrm flipH="1">
            <a:off x="8275272" y="4047995"/>
            <a:ext cx="2581704"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nvGrpSpPr>
          <p:cNvPr id="30" name="Group 29">
            <a:extLst>
              <a:ext uri="{FF2B5EF4-FFF2-40B4-BE49-F238E27FC236}">
                <a16:creationId xmlns:a16="http://schemas.microsoft.com/office/drawing/2014/main" id="{7FC315A8-613B-4D1B-AAA2-0A54929E1FBF}"/>
              </a:ext>
            </a:extLst>
          </p:cNvPr>
          <p:cNvGrpSpPr/>
          <p:nvPr/>
        </p:nvGrpSpPr>
        <p:grpSpPr>
          <a:xfrm>
            <a:off x="10258484" y="4515594"/>
            <a:ext cx="941425" cy="611750"/>
            <a:chOff x="7055367" y="5689696"/>
            <a:chExt cx="941425" cy="611750"/>
          </a:xfrm>
        </p:grpSpPr>
        <p:pic>
          <p:nvPicPr>
            <p:cNvPr id="31" name="Picture 30">
              <a:extLst>
                <a:ext uri="{FF2B5EF4-FFF2-40B4-BE49-F238E27FC236}">
                  <a16:creationId xmlns:a16="http://schemas.microsoft.com/office/drawing/2014/main" id="{E86BD0B9-021D-42D0-B3D2-E08D4AB03896}"/>
                </a:ext>
              </a:extLst>
            </p:cNvPr>
            <p:cNvPicPr>
              <a:picLocks noChangeAspect="1"/>
            </p:cNvPicPr>
            <p:nvPr/>
          </p:nvPicPr>
          <p:blipFill>
            <a:blip r:embed="rId3">
              <a:lum bright="70000" contrast="-70000"/>
            </a:blip>
            <a:stretch>
              <a:fillRect/>
            </a:stretch>
          </p:blipFill>
          <p:spPr>
            <a:xfrm>
              <a:off x="7288238" y="5689696"/>
              <a:ext cx="422476" cy="422476"/>
            </a:xfrm>
            <a:prstGeom prst="rect">
              <a:avLst/>
            </a:prstGeom>
          </p:spPr>
        </p:pic>
        <p:sp>
          <p:nvSpPr>
            <p:cNvPr id="32" name="TextBox 31">
              <a:extLst>
                <a:ext uri="{FF2B5EF4-FFF2-40B4-BE49-F238E27FC236}">
                  <a16:creationId xmlns:a16="http://schemas.microsoft.com/office/drawing/2014/main" id="{0FDB1CE8-F057-45EA-B992-3A94E0DFE8F7}"/>
                </a:ext>
              </a:extLst>
            </p:cNvPr>
            <p:cNvSpPr txBox="1"/>
            <p:nvPr/>
          </p:nvSpPr>
          <p:spPr>
            <a:xfrm>
              <a:off x="7055367" y="5952637"/>
              <a:ext cx="941425" cy="348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219200" rtl="0" fontAlgn="auto" latinLnBrk="0" hangingPunct="0">
                <a:lnSpc>
                  <a:spcPts val="1000"/>
                </a:lnSpc>
                <a:spcBef>
                  <a:spcPts val="0"/>
                </a:spcBef>
                <a:spcAft>
                  <a:spcPts val="0"/>
                </a:spcAft>
                <a:buClrTx/>
                <a:buSzTx/>
                <a:buFontTx/>
                <a:buNone/>
                <a:tabLst/>
              </a:pPr>
              <a:r>
                <a:rPr kumimoji="0" lang="bn-IN" sz="900" b="0" i="0" u="none" strike="noStrike" cap="none" spc="0" normalizeH="0" baseline="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a:rPr>
                <a:t>আপনি </a:t>
              </a:r>
            </a:p>
            <a:p>
              <a:pPr marL="0" marR="0" indent="0" algn="l" defTabSz="1219200" rtl="0" fontAlgn="auto" latinLnBrk="0" hangingPunct="0">
                <a:lnSpc>
                  <a:spcPts val="1000"/>
                </a:lnSpc>
                <a:spcBef>
                  <a:spcPts val="0"/>
                </a:spcBef>
                <a:spcAft>
                  <a:spcPts val="0"/>
                </a:spcAft>
                <a:buClrTx/>
                <a:buSzTx/>
                <a:buFontTx/>
                <a:buNone/>
                <a:tabLst/>
              </a:pPr>
              <a:r>
                <a:rPr kumimoji="0" lang="bn-IN" sz="900" b="0" i="0" u="none" strike="noStrike" cap="none" spc="0" normalizeH="0" baseline="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Helvetica"/>
                </a:rPr>
                <a:t>এখানে</a:t>
              </a:r>
            </a:p>
          </p:txBody>
        </p:sp>
      </p:grpSp>
      <p:cxnSp>
        <p:nvCxnSpPr>
          <p:cNvPr id="33" name="Straight Connector 32">
            <a:extLst>
              <a:ext uri="{FF2B5EF4-FFF2-40B4-BE49-F238E27FC236}">
                <a16:creationId xmlns:a16="http://schemas.microsoft.com/office/drawing/2014/main" id="{E09B12BF-3512-4DE0-9A93-E88F29F23C29}"/>
              </a:ext>
            </a:extLst>
          </p:cNvPr>
          <p:cNvCxnSpPr>
            <a:cxnSpLocks/>
          </p:cNvCxnSpPr>
          <p:nvPr/>
        </p:nvCxnSpPr>
        <p:spPr>
          <a:xfrm flipH="1">
            <a:off x="1231212" y="3553856"/>
            <a:ext cx="3201457"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34" name="Picture 33">
            <a:extLst>
              <a:ext uri="{FF2B5EF4-FFF2-40B4-BE49-F238E27FC236}">
                <a16:creationId xmlns:a16="http://schemas.microsoft.com/office/drawing/2014/main" id="{A3509ABB-940F-425D-8CF3-2FA47C320C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405" y="6093077"/>
            <a:ext cx="1681595" cy="945898"/>
          </a:xfrm>
          <a:prstGeom prst="rect">
            <a:avLst/>
          </a:prstGeom>
        </p:spPr>
      </p:pic>
    </p:spTree>
    <p:extLst>
      <p:ext uri="{BB962C8B-B14F-4D97-AF65-F5344CB8AC3E}">
        <p14:creationId xmlns:p14="http://schemas.microsoft.com/office/powerpoint/2010/main" val="134884220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 sceptical of the headlines">
            <a:extLst>
              <a:ext uri="{FF2B5EF4-FFF2-40B4-BE49-F238E27FC236}">
                <a16:creationId xmlns:a16="http://schemas.microsoft.com/office/drawing/2014/main" id="{B1F6105E-AF8D-446E-9445-911CE0AAFC3F}"/>
              </a:ext>
            </a:extLst>
          </p:cNvPr>
          <p:cNvSpPr txBox="1">
            <a:spLocks/>
          </p:cNvSpPr>
          <p:nvPr/>
        </p:nvSpPr>
        <p:spPr>
          <a:xfrm>
            <a:off x="619124" y="3614197"/>
            <a:ext cx="5016500" cy="2796647"/>
          </a:xfrm>
          <a:prstGeom prst="rect">
            <a:avLst/>
          </a:prstGeom>
        </p:spPr>
        <p:txBody>
          <a:bodyPr vert="horz" lIns="0" tIns="0" rIns="0" bIns="0" rtlCol="0">
            <a:normAutofit/>
          </a:bodyPr>
          <a:lstStyle>
            <a:lvl1pPr marL="0" indent="0" algn="ctr" defTabSz="1219225" rtl="0" eaLnBrk="1" latinLnBrk="0" hangingPunct="1">
              <a:lnSpc>
                <a:spcPct val="94000"/>
              </a:lnSpc>
              <a:spcBef>
                <a:spcPts val="3000"/>
              </a:spcBef>
              <a:spcAft>
                <a:spcPts val="400"/>
              </a:spcAft>
              <a:buClrTx/>
              <a:buSzTx/>
              <a:buFont typeface="Arial" panose="020B0604020202020204" pitchFamily="34" charset="0"/>
              <a:buNone/>
              <a:defRPr sz="7200" b="0" i="0" kern="1200">
                <a:solidFill>
                  <a:srgbClr val="FFFFFF"/>
                </a:solidFill>
                <a:latin typeface="+mj-lt"/>
                <a:ea typeface="+mj-ea"/>
                <a:cs typeface="+mj-cs"/>
                <a:sym typeface="FreightSansLFPro Medium"/>
              </a:defRPr>
            </a:lvl1pPr>
            <a:lvl2pPr marL="342900" indent="-168275" algn="l" defTabSz="914400" rtl="0" eaLnBrk="1" latinLnBrk="0" hangingPunct="1">
              <a:lnSpc>
                <a:spcPct val="94000"/>
              </a:lnSpc>
              <a:spcBef>
                <a:spcPts val="600"/>
              </a:spcBef>
              <a:spcAft>
                <a:spcPts val="400"/>
              </a:spcAft>
              <a:buClr>
                <a:schemeClr val="tx1">
                  <a:lumMod val="65000"/>
                  <a:lumOff val="35000"/>
                </a:schemeClr>
              </a:buClr>
              <a:buSzPct val="70000"/>
              <a:buFont typeface="FreightSansLFPro Lig" panose="02000506030000020004" pitchFamily="50" charset="0"/>
              <a:buChar char="–"/>
              <a:defRPr sz="1600" b="0" i="0" kern="1200">
                <a:solidFill>
                  <a:schemeClr val="tx1">
                    <a:lumMod val="65000"/>
                    <a:lumOff val="35000"/>
                  </a:schemeClr>
                </a:solidFill>
                <a:latin typeface="FreightSansLFPro Medium" panose="02000506030000020004" pitchFamily="2" charset="77"/>
                <a:ea typeface="+mn-ea"/>
                <a:cs typeface="+mn-cs"/>
              </a:defRPr>
            </a:lvl2pPr>
            <a:lvl3pPr marL="514350" indent="-171450" algn="l" defTabSz="914400" rtl="0" eaLnBrk="1" latinLnBrk="0" hangingPunct="1">
              <a:lnSpc>
                <a:spcPct val="94000"/>
              </a:lnSpc>
              <a:spcBef>
                <a:spcPts val="600"/>
              </a:spcBef>
              <a:spcAft>
                <a:spcPts val="400"/>
              </a:spcAft>
              <a:buClr>
                <a:schemeClr val="tx1">
                  <a:lumMod val="65000"/>
                  <a:lumOff val="35000"/>
                </a:schemeClr>
              </a:buClr>
              <a:buSzPct val="60000"/>
              <a:buFont typeface="FreightSansLFPro Lig" panose="02000506030000020004" pitchFamily="50" charset="0"/>
              <a:buChar char="–"/>
              <a:defRPr sz="1400" b="0" i="0" kern="1200">
                <a:solidFill>
                  <a:schemeClr val="tx1">
                    <a:lumMod val="65000"/>
                    <a:lumOff val="35000"/>
                  </a:schemeClr>
                </a:solidFill>
                <a:latin typeface="FreightSansLFPro Medium" panose="02000506030000020004" pitchFamily="2" charset="77"/>
                <a:ea typeface="+mn-ea"/>
                <a:cs typeface="+mn-cs"/>
              </a:defRPr>
            </a:lvl3pPr>
            <a:lvl4pPr marL="0" indent="0" algn="l" defTabSz="914400" rtl="0" eaLnBrk="1" latinLnBrk="0" hangingPunct="1">
              <a:lnSpc>
                <a:spcPct val="89000"/>
              </a:lnSpc>
              <a:spcBef>
                <a:spcPts val="500"/>
              </a:spcBef>
              <a:spcAft>
                <a:spcPts val="1400"/>
              </a:spcAft>
              <a:buSzPct val="80000"/>
              <a:buFont typeface="Arial" panose="020B0604020202020204" pitchFamily="34" charset="0"/>
              <a:buChar char="​"/>
              <a:tabLst>
                <a:tab pos="403225" algn="l"/>
              </a:tabLst>
              <a:defRPr sz="3400" b="0" i="0" kern="1200" baseline="0">
                <a:solidFill>
                  <a:schemeClr val="tx1"/>
                </a:solidFill>
                <a:latin typeface="FreightSansLFPro Medium" panose="02000506030000020004" pitchFamily="2" charset="77"/>
                <a:ea typeface="+mn-ea"/>
                <a:cs typeface="+mn-cs"/>
              </a:defRPr>
            </a:lvl4pPr>
            <a:lvl5pPr marL="0" indent="0" algn="l" defTabSz="914400" rtl="0" eaLnBrk="1" latinLnBrk="0" hangingPunct="1">
              <a:lnSpc>
                <a:spcPct val="95000"/>
              </a:lnSpc>
              <a:spcBef>
                <a:spcPts val="0"/>
              </a:spcBef>
              <a:buSzPct val="80000"/>
              <a:buFont typeface="Arial" panose="020B0604020202020204" pitchFamily="34" charset="0"/>
              <a:buChar char="​"/>
              <a:defRPr sz="2100" b="0" i="0" kern="1200" baseline="0">
                <a:solidFill>
                  <a:schemeClr val="tx1"/>
                </a:solidFill>
                <a:latin typeface="FreightSansLFPro Medium" panose="02000506030000020004" pitchFamily="2" charset="77"/>
                <a:ea typeface="+mn-ea"/>
                <a:cs typeface="+mn-cs"/>
              </a:defRPr>
            </a:lvl5pPr>
            <a:lvl6pPr marL="0" indent="0" algn="l" defTabSz="914400" rtl="0" eaLnBrk="1" latinLnBrk="0" hangingPunct="1">
              <a:lnSpc>
                <a:spcPct val="94000"/>
              </a:lnSpc>
              <a:spcBef>
                <a:spcPts val="0"/>
              </a:spcBef>
              <a:spcAft>
                <a:spcPts val="800"/>
              </a:spcAft>
              <a:buFont typeface="Arial" panose="020B0604020202020204" pitchFamily="34" charset="0"/>
              <a:buChar char="​"/>
              <a:defRPr sz="1600" kern="1200">
                <a:solidFill>
                  <a:schemeClr val="tx1"/>
                </a:solidFill>
                <a:latin typeface="FreightSansLFPro Med" panose="02000606030000020004" pitchFamily="50" charset="0"/>
                <a:ea typeface="+mn-ea"/>
                <a:cs typeface="+mn-cs"/>
              </a:defRPr>
            </a:lvl6pPr>
            <a:lvl7pPr marL="0" indent="0" algn="l" defTabSz="914400" rtl="0" eaLnBrk="1" latinLnBrk="0" hangingPunct="1">
              <a:lnSpc>
                <a:spcPct val="94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7pPr>
            <a:lvl8pPr marL="0" indent="0" algn="l" defTabSz="914400" rtl="0" eaLnBrk="1" latinLnBrk="0" hangingPunct="1">
              <a:lnSpc>
                <a:spcPct val="107000"/>
              </a:lnSpc>
              <a:spcBef>
                <a:spcPts val="1600"/>
              </a:spcBef>
              <a:spcAft>
                <a:spcPts val="600"/>
              </a:spcAft>
              <a:buFont typeface="Arial" panose="020B0604020202020204" pitchFamily="34" charset="0"/>
              <a:buChar char="​"/>
              <a:defRPr sz="1400" b="0" kern="1200" cap="all" spc="300" baseline="0">
                <a:solidFill>
                  <a:schemeClr val="accent1"/>
                </a:solidFill>
                <a:latin typeface="FreightSansLFPro Med" panose="02000606030000020004" pitchFamily="50" charset="0"/>
                <a:ea typeface="+mn-ea"/>
                <a:cs typeface="+mn-cs"/>
              </a:defRPr>
            </a:lvl8pPr>
            <a:lvl9pPr marL="0" indent="0" algn="l" defTabSz="914400" rtl="0" eaLnBrk="1" latinLnBrk="0" hangingPunct="1">
              <a:lnSpc>
                <a:spcPct val="50000"/>
              </a:lnSpc>
              <a:spcBef>
                <a:spcPts val="3000"/>
              </a:spcBef>
              <a:spcAft>
                <a:spcPts val="0"/>
              </a:spcAft>
              <a:buFont typeface="Arial" panose="020B0604020202020204" pitchFamily="34" charset="0"/>
              <a:buChar char="​"/>
              <a:defRPr sz="8900" kern="1200" spc="-300">
                <a:solidFill>
                  <a:schemeClr val="accent1"/>
                </a:solidFill>
                <a:latin typeface="+mj-lt"/>
                <a:ea typeface="+mn-ea"/>
                <a:cs typeface="+mn-cs"/>
              </a:defRPr>
            </a:lvl9pPr>
          </a:lstStyle>
          <a:p>
            <a:r>
              <a:rPr lang="bn-IN" sz="3600" b="1" dirty="0">
                <a:latin typeface="Tahoma" panose="020B0604030504040204" pitchFamily="34" charset="0"/>
                <a:ea typeface="Tahoma" panose="020B0604030504040204" pitchFamily="34" charset="0"/>
                <a:cs typeface="Tahoma" panose="020B0604030504040204" pitchFamily="34" charset="0"/>
              </a:rPr>
              <a:t>শিরোনামের ক্ষেত্রে সন্দেহপ্রবণ হওয়া</a:t>
            </a:r>
          </a:p>
        </p:txBody>
      </p:sp>
      <p:sp>
        <p:nvSpPr>
          <p:cNvPr id="5" name="TextBox 26">
            <a:extLst>
              <a:ext uri="{FF2B5EF4-FFF2-40B4-BE49-F238E27FC236}">
                <a16:creationId xmlns:a16="http://schemas.microsoft.com/office/drawing/2014/main" id="{12B506B9-D240-4BD4-91D6-DA5B18C78D17}"/>
              </a:ext>
            </a:extLst>
          </p:cNvPr>
          <p:cNvSpPr/>
          <p:nvPr/>
        </p:nvSpPr>
        <p:spPr>
          <a:xfrm>
            <a:off x="619124" y="2450601"/>
            <a:ext cx="5016500" cy="523218"/>
          </a:xfrm>
          <a:prstGeom prst="rect">
            <a:avLst/>
          </a:prstGeom>
          <a:noFill/>
          <a:ln w="12700" cap="flat">
            <a:noFill/>
            <a:miter lim="400000"/>
          </a:ln>
          <a:effectLst/>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wrap="square" lIns="45719" tIns="45719" rIns="45719" bIns="45719" numCol="1" anchor="t">
            <a:spAutoFit/>
          </a:bodyPr>
          <a:lstStyle>
            <a:lvl1pPr algn="ctr" defTabSz="914418">
              <a:defRPr sz="2600" b="1">
                <a:solidFill>
                  <a:srgbClr val="FFFFFF"/>
                </a:solidFill>
              </a:defRPr>
            </a:lvl1pPr>
          </a:lstStyle>
          <a:p>
            <a:pPr lvl="0">
              <a:defRPr/>
            </a:pPr>
            <a:r>
              <a:rPr kumimoji="0" lang="bn-IN" sz="2800" b="0"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rPr>
              <a:t>পরামর্শ </a:t>
            </a:r>
            <a:r>
              <a:rPr lang="bn-IN" sz="2800" b="0" dirty="0">
                <a:latin typeface="Tahoma" panose="020B0604030504040204" pitchFamily="34" charset="0"/>
                <a:ea typeface="Tahoma" panose="020B0604030504040204" pitchFamily="34" charset="0"/>
                <a:cs typeface="Tahoma" panose="020B0604030504040204" pitchFamily="34" charset="0"/>
              </a:rPr>
              <a:t>#১</a:t>
            </a:r>
            <a:endParaRPr kumimoji="0" lang="bn-IN" sz="2800" b="0"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endParaRPr>
          </a:p>
        </p:txBody>
      </p:sp>
      <p:sp>
        <p:nvSpPr>
          <p:cNvPr id="3" name="Straight Connector 21">
            <a:extLst>
              <a:ext uri="{FF2B5EF4-FFF2-40B4-BE49-F238E27FC236}">
                <a16:creationId xmlns:a16="http://schemas.microsoft.com/office/drawing/2014/main" id="{1FEBD74F-EC4D-49A5-92D3-B2FACB5E46AA}"/>
              </a:ext>
            </a:extLst>
          </p:cNvPr>
          <p:cNvSpPr/>
          <p:nvPr/>
        </p:nvSpPr>
        <p:spPr>
          <a:xfrm>
            <a:off x="619122" y="3207291"/>
            <a:ext cx="5016505" cy="1"/>
          </a:xfrm>
          <a:prstGeom prst="line">
            <a:avLst/>
          </a:prstGeom>
          <a:noFill/>
          <a:ln w="12700" cap="flat">
            <a:solidFill>
              <a:srgbClr val="FFFFFF"/>
            </a:solidFill>
            <a:prstDash val="solid"/>
            <a:miter lim="800000"/>
          </a:ln>
          <a:effectLst/>
        </p:spPr>
        <p:txBody>
          <a:bodyPr wrap="square" lIns="45718" tIns="45718" rIns="45718" bIns="45718" numCol="1" anchor="t">
            <a:noAutofit/>
          </a:bodyPr>
          <a:lstStyle/>
          <a:p>
            <a:pPr algn="ct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89868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a:extLst>
              <a:ext uri="{FF2B5EF4-FFF2-40B4-BE49-F238E27FC236}">
                <a16:creationId xmlns:a16="http://schemas.microsoft.com/office/drawing/2014/main" id="{31B83211-506C-4EBB-8329-FD90238AB4DE}"/>
              </a:ext>
            </a:extLst>
          </p:cNvPr>
          <p:cNvSpPr/>
          <p:nvPr/>
        </p:nvSpPr>
        <p:spPr>
          <a:xfrm>
            <a:off x="539750" y="2450601"/>
            <a:ext cx="5016500" cy="523218"/>
          </a:xfrm>
          <a:prstGeom prst="rect">
            <a:avLst/>
          </a:prstGeom>
          <a:noFill/>
          <a:ln w="12700" cap="flat">
            <a:noFill/>
            <a:miter lim="400000"/>
          </a:ln>
          <a:effectLst/>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wrap="square" lIns="45719" tIns="45719" rIns="45719" bIns="45719" numCol="1" anchor="t">
            <a:spAutoFit/>
          </a:bodyPr>
          <a:lstStyle>
            <a:lvl1pPr algn="ctr" defTabSz="914418">
              <a:defRPr sz="2600" b="1">
                <a:solidFill>
                  <a:srgbClr val="A7A7A7"/>
                </a:solidFill>
              </a:defRPr>
            </a:lvl1pPr>
          </a:lstStyle>
          <a:p>
            <a:pPr lvl="0">
              <a:defRPr/>
            </a:pPr>
            <a:r>
              <a:rPr kumimoji="0" lang="bn-IN" sz="2800" b="0" i="0" u="none" strike="noStrike" kern="0" cap="none" spc="0" normalizeH="0" baseline="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rPr>
              <a:t>পরামর্শ </a:t>
            </a:r>
            <a:r>
              <a:rPr lang="bn-IN" sz="2800" b="0" dirty="0">
                <a:solidFill>
                  <a:schemeClr val="bg1"/>
                </a:solidFill>
                <a:latin typeface="Tahoma" panose="020B0604030504040204" pitchFamily="34" charset="0"/>
                <a:ea typeface="Tahoma" panose="020B0604030504040204" pitchFamily="34" charset="0"/>
                <a:cs typeface="Tahoma" panose="020B0604030504040204" pitchFamily="34" charset="0"/>
              </a:rPr>
              <a:t>#২</a:t>
            </a:r>
            <a:endParaRPr kumimoji="0" lang="bn-IN" sz="2800" b="0" i="0" u="none" strike="noStrike" kern="0" cap="none" spc="0" normalizeH="0" baseline="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endParaRPr>
          </a:p>
        </p:txBody>
      </p:sp>
      <p:sp>
        <p:nvSpPr>
          <p:cNvPr id="5" name="Look closely at URLs">
            <a:extLst>
              <a:ext uri="{FF2B5EF4-FFF2-40B4-BE49-F238E27FC236}">
                <a16:creationId xmlns:a16="http://schemas.microsoft.com/office/drawing/2014/main" id="{9C93DCE6-9289-4BFF-89AF-EF306BFAE295}"/>
              </a:ext>
            </a:extLst>
          </p:cNvPr>
          <p:cNvSpPr/>
          <p:nvPr/>
        </p:nvSpPr>
        <p:spPr>
          <a:xfrm>
            <a:off x="1217746" y="3697303"/>
            <a:ext cx="3660509" cy="2796647"/>
          </a:xfrm>
          <a:prstGeom prst="rect">
            <a:avLst/>
          </a:prstGeom>
          <a:ln w="12700">
            <a:miter lim="400000"/>
          </a:ln>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lIns="0" tIns="0" rIns="0" bIns="0">
            <a:normAutofit/>
          </a:bodyPr>
          <a:lstStyle>
            <a:lvl1pPr algn="ctr" defTabSz="1219225">
              <a:lnSpc>
                <a:spcPct val="94000"/>
              </a:lnSpc>
              <a:spcBef>
                <a:spcPts val="3000"/>
              </a:spcBef>
              <a:defRPr sz="7200">
                <a:solidFill>
                  <a:srgbClr val="FFFFFF"/>
                </a:solidFill>
                <a:latin typeface="+mj-lt"/>
                <a:ea typeface="+mj-ea"/>
                <a:cs typeface="+mj-cs"/>
                <a:sym typeface="FreightSansLFPro Medium"/>
              </a:defRPr>
            </a:lvl1pPr>
          </a:lstStyle>
          <a:p>
            <a:pPr lvl="0">
              <a:defRPr/>
            </a:pPr>
            <a:r>
              <a:rPr kumimoji="0" lang="bn-IN" sz="3600" b="1"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Medium"/>
              </a:rPr>
              <a:t>ইউআরএল</a:t>
            </a:r>
            <a:r>
              <a:rPr lang="bn-IN" sz="3600" b="1" dirty="0">
                <a:latin typeface="Tahoma" panose="020B0604030504040204" pitchFamily="34" charset="0"/>
                <a:ea typeface="Tahoma" panose="020B0604030504040204" pitchFamily="34" charset="0"/>
                <a:cs typeface="Tahoma" panose="020B0604030504040204" pitchFamily="34" charset="0"/>
              </a:rPr>
              <a:t>গুলো</a:t>
            </a:r>
            <a:r>
              <a:rPr kumimoji="0" lang="bn-IN" sz="3600" b="1"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Medium"/>
              </a:rPr>
              <a:t> ভালো করে </a:t>
            </a:r>
            <a:r>
              <a:rPr lang="bn-IN" sz="3600" b="1" dirty="0">
                <a:latin typeface="Tahoma" panose="020B0604030504040204" pitchFamily="34" charset="0"/>
                <a:ea typeface="Tahoma" panose="020B0604030504040204" pitchFamily="34" charset="0"/>
                <a:cs typeface="Tahoma" panose="020B0604030504040204" pitchFamily="34" charset="0"/>
              </a:rPr>
              <a:t>দেখা </a:t>
            </a:r>
            <a:endParaRPr kumimoji="0" lang="bn-IN" sz="3600" b="1"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Medium"/>
            </a:endParaRPr>
          </a:p>
        </p:txBody>
      </p:sp>
      <p:sp>
        <p:nvSpPr>
          <p:cNvPr id="7" name="Straight Connector 21">
            <a:extLst>
              <a:ext uri="{FF2B5EF4-FFF2-40B4-BE49-F238E27FC236}">
                <a16:creationId xmlns:a16="http://schemas.microsoft.com/office/drawing/2014/main" id="{4509357E-40D3-4424-B4FA-1D61D93518C6}"/>
              </a:ext>
            </a:extLst>
          </p:cNvPr>
          <p:cNvSpPr/>
          <p:nvPr/>
        </p:nvSpPr>
        <p:spPr>
          <a:xfrm>
            <a:off x="539748" y="3207291"/>
            <a:ext cx="5016505" cy="1"/>
          </a:xfrm>
          <a:prstGeom prst="line">
            <a:avLst/>
          </a:prstGeom>
          <a:noFill/>
          <a:ln w="12700" cap="flat">
            <a:solidFill>
              <a:srgbClr val="FFFFFF"/>
            </a:solidFill>
            <a:prstDash val="solid"/>
            <a:miter lim="800000"/>
          </a:ln>
          <a:effectLst/>
        </p:spPr>
        <p:txBody>
          <a:bodyPr wrap="square" lIns="45718" tIns="45718" rIns="45718" bIns="45718" numCol="1" anchor="t">
            <a:noAutofit/>
          </a:bodyPr>
          <a:lstStyle/>
          <a:p>
            <a:pPr algn="ct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05702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a:extLst>
              <a:ext uri="{FF2B5EF4-FFF2-40B4-BE49-F238E27FC236}">
                <a16:creationId xmlns:a16="http://schemas.microsoft.com/office/drawing/2014/main" id="{5F7F35E6-0042-435A-9C4E-3E5C0D51ADD0}"/>
              </a:ext>
            </a:extLst>
          </p:cNvPr>
          <p:cNvSpPr/>
          <p:nvPr/>
        </p:nvSpPr>
        <p:spPr>
          <a:xfrm>
            <a:off x="619124" y="2439068"/>
            <a:ext cx="5016500" cy="523218"/>
          </a:xfrm>
          <a:prstGeom prst="rect">
            <a:avLst/>
          </a:prstGeom>
          <a:noFill/>
          <a:ln w="12700" cap="flat">
            <a:noFill/>
            <a:miter lim="400000"/>
          </a:ln>
          <a:effectLst/>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wrap="square" lIns="45719" tIns="45719" rIns="45719" bIns="45719" numCol="1" anchor="t">
            <a:spAutoFit/>
          </a:bodyPr>
          <a:lstStyle>
            <a:lvl1pPr algn="ctr" defTabSz="914418">
              <a:defRPr sz="2600" b="1">
                <a:solidFill>
                  <a:srgbClr val="FFFFFF"/>
                </a:solidFill>
              </a:defRPr>
            </a:lvl1pPr>
          </a:lstStyle>
          <a:p>
            <a:pPr lvl="0">
              <a:defRPr/>
            </a:pPr>
            <a:r>
              <a:rPr kumimoji="0" lang="bn-IN" sz="2800" b="0"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rPr>
              <a:t>পরামর্শ </a:t>
            </a:r>
            <a:r>
              <a:rPr lang="bn-IN" sz="2800" b="0" dirty="0">
                <a:latin typeface="Tahoma" panose="020B0604030504040204" pitchFamily="34" charset="0"/>
                <a:ea typeface="Tahoma" panose="020B0604030504040204" pitchFamily="34" charset="0"/>
                <a:cs typeface="Tahoma" panose="020B0604030504040204" pitchFamily="34" charset="0"/>
              </a:rPr>
              <a:t>#৩</a:t>
            </a:r>
            <a:endParaRPr kumimoji="0" lang="bn-IN" sz="2800" b="0"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endParaRPr>
          </a:p>
        </p:txBody>
      </p:sp>
      <p:sp>
        <p:nvSpPr>
          <p:cNvPr id="5" name="Investigate the source">
            <a:extLst>
              <a:ext uri="{FF2B5EF4-FFF2-40B4-BE49-F238E27FC236}">
                <a16:creationId xmlns:a16="http://schemas.microsoft.com/office/drawing/2014/main" id="{014EC315-B42A-4025-AC22-E7CED6CEB011}"/>
              </a:ext>
            </a:extLst>
          </p:cNvPr>
          <p:cNvSpPr/>
          <p:nvPr/>
        </p:nvSpPr>
        <p:spPr>
          <a:xfrm>
            <a:off x="619124" y="3612895"/>
            <a:ext cx="5016500" cy="2796647"/>
          </a:xfrm>
          <a:prstGeom prst="rect">
            <a:avLst/>
          </a:prstGeom>
          <a:ln w="12700">
            <a:miter lim="400000"/>
          </a:ln>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lIns="0" tIns="0" rIns="0" bIns="0">
            <a:normAutofit/>
          </a:bodyPr>
          <a:lstStyle>
            <a:lvl1pPr algn="ctr" defTabSz="1219225">
              <a:lnSpc>
                <a:spcPct val="94000"/>
              </a:lnSpc>
              <a:spcBef>
                <a:spcPts val="3000"/>
              </a:spcBef>
              <a:defRPr sz="7200">
                <a:solidFill>
                  <a:srgbClr val="FFFFFF"/>
                </a:solidFill>
                <a:latin typeface="+mj-lt"/>
                <a:ea typeface="+mj-ea"/>
                <a:cs typeface="+mj-cs"/>
                <a:sym typeface="FreightSansLFPro Medium"/>
              </a:defRPr>
            </a:lvl1pPr>
          </a:lstStyle>
          <a:p>
            <a:pPr lvl="0">
              <a:defRPr/>
            </a:pPr>
            <a:r>
              <a:rPr lang="bn-IN" sz="3600" b="1" dirty="0">
                <a:latin typeface="Tahoma" panose="020B0604030504040204" pitchFamily="34" charset="0"/>
                <a:ea typeface="Tahoma" panose="020B0604030504040204" pitchFamily="34" charset="0"/>
                <a:cs typeface="Tahoma" panose="020B0604030504040204" pitchFamily="34" charset="0"/>
              </a:rPr>
              <a:t>তথ্যের উৎস অনুসন্ধান করা </a:t>
            </a:r>
            <a:endParaRPr kumimoji="0" lang="bn-IN" sz="3600" b="1"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Medium"/>
            </a:endParaRPr>
          </a:p>
        </p:txBody>
      </p:sp>
      <p:sp>
        <p:nvSpPr>
          <p:cNvPr id="7" name="Straight Connector 21">
            <a:extLst>
              <a:ext uri="{FF2B5EF4-FFF2-40B4-BE49-F238E27FC236}">
                <a16:creationId xmlns:a16="http://schemas.microsoft.com/office/drawing/2014/main" id="{F2307713-B280-4953-A9CA-53B57CDCBA0B}"/>
              </a:ext>
            </a:extLst>
          </p:cNvPr>
          <p:cNvSpPr/>
          <p:nvPr/>
        </p:nvSpPr>
        <p:spPr>
          <a:xfrm>
            <a:off x="619122" y="3207291"/>
            <a:ext cx="5016505" cy="1"/>
          </a:xfrm>
          <a:prstGeom prst="line">
            <a:avLst/>
          </a:prstGeom>
          <a:noFill/>
          <a:ln w="12700" cap="flat">
            <a:solidFill>
              <a:srgbClr val="FFFFFF"/>
            </a:solidFill>
            <a:prstDash val="solid"/>
            <a:miter lim="800000"/>
          </a:ln>
          <a:effectLst/>
        </p:spPr>
        <p:txBody>
          <a:bodyPr wrap="square" lIns="45718" tIns="45718" rIns="45718" bIns="45718" numCol="1" anchor="t">
            <a:noAutofit/>
          </a:bodyPr>
          <a:lstStyle/>
          <a:p>
            <a:pPr algn="ct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10699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6">
            <a:extLst>
              <a:ext uri="{FF2B5EF4-FFF2-40B4-BE49-F238E27FC236}">
                <a16:creationId xmlns:a16="http://schemas.microsoft.com/office/drawing/2014/main" id="{A6055978-8021-4DAE-8DF7-FCC241F1336F}"/>
              </a:ext>
            </a:extLst>
          </p:cNvPr>
          <p:cNvSpPr/>
          <p:nvPr/>
        </p:nvSpPr>
        <p:spPr>
          <a:xfrm>
            <a:off x="539750" y="2420772"/>
            <a:ext cx="5016500" cy="523220"/>
          </a:xfrm>
          <a:prstGeom prst="rect">
            <a:avLst/>
          </a:prstGeom>
          <a:ln w="12700">
            <a:miter lim="400000"/>
          </a:ln>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lIns="45719" rIns="45719">
            <a:spAutoFit/>
          </a:bodyPr>
          <a:lstStyle>
            <a:lvl1pPr algn="ctr" defTabSz="914418">
              <a:defRPr sz="2600" b="1">
                <a:solidFill>
                  <a:srgbClr val="FFFFFF"/>
                </a:solidFill>
              </a:defRPr>
            </a:lvl1pPr>
          </a:lstStyle>
          <a:p>
            <a:pPr lvl="0">
              <a:defRPr/>
            </a:pPr>
            <a:r>
              <a:rPr kumimoji="0" lang="bn-IN" sz="2800" b="0"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rPr>
              <a:t>পরামর্শ </a:t>
            </a:r>
            <a:r>
              <a:rPr lang="bn-IN" sz="2800" b="0" dirty="0">
                <a:latin typeface="Tahoma" panose="020B0604030504040204" pitchFamily="34" charset="0"/>
                <a:ea typeface="Tahoma" panose="020B0604030504040204" pitchFamily="34" charset="0"/>
                <a:cs typeface="Tahoma" panose="020B0604030504040204" pitchFamily="34" charset="0"/>
              </a:rPr>
              <a:t>#৪</a:t>
            </a:r>
            <a:endParaRPr kumimoji="0" lang="bn-IN" sz="2800" b="0"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endParaRPr>
          </a:p>
        </p:txBody>
      </p:sp>
      <p:sp>
        <p:nvSpPr>
          <p:cNvPr id="4" name="Watch for unusual formatting">
            <a:extLst>
              <a:ext uri="{FF2B5EF4-FFF2-40B4-BE49-F238E27FC236}">
                <a16:creationId xmlns:a16="http://schemas.microsoft.com/office/drawing/2014/main" id="{7E662B7D-AE7C-4640-A0A2-25E4ACCB36C4}"/>
              </a:ext>
            </a:extLst>
          </p:cNvPr>
          <p:cNvSpPr/>
          <p:nvPr/>
        </p:nvSpPr>
        <p:spPr>
          <a:xfrm>
            <a:off x="626014" y="3625942"/>
            <a:ext cx="5141740" cy="1776035"/>
          </a:xfrm>
          <a:prstGeom prst="rect">
            <a:avLst/>
          </a:prstGeom>
          <a:ln w="12700">
            <a:miter lim="400000"/>
          </a:ln>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lIns="0" tIns="0" rIns="0" bIns="0" anchor="t">
            <a:normAutofit/>
          </a:bodyPr>
          <a:lstStyle>
            <a:lvl1pPr algn="ctr" defTabSz="1219225">
              <a:lnSpc>
                <a:spcPct val="94000"/>
              </a:lnSpc>
              <a:spcBef>
                <a:spcPts val="3000"/>
              </a:spcBef>
              <a:defRPr sz="7200">
                <a:solidFill>
                  <a:srgbClr val="FFFFFF"/>
                </a:solidFill>
                <a:latin typeface="+mj-lt"/>
                <a:ea typeface="+mj-ea"/>
                <a:cs typeface="+mj-cs"/>
                <a:sym typeface="FreightSansLFPro Medium"/>
              </a:defRPr>
            </a:lvl1pPr>
          </a:lstStyle>
          <a:p>
            <a:pPr>
              <a:defRPr/>
            </a:pPr>
            <a:r>
              <a:rPr lang="bn-IN" sz="3600" b="1" dirty="0">
                <a:latin typeface="Tahoma"/>
                <a:ea typeface="Tahoma"/>
                <a:cs typeface="Tahoma"/>
              </a:rPr>
              <a:t>ভুল ফরম্যাটিং লক্ষ্য করুন</a:t>
            </a:r>
            <a:endParaRPr kumimoji="0" lang="bn-IN" sz="3600" b="1" i="0" u="none" strike="noStrike" kern="0" cap="none" spc="0" normalizeH="0" baseline="0" dirty="0">
              <a:ln>
                <a:noFill/>
              </a:ln>
              <a:solidFill>
                <a:srgbClr val="FFFFFF"/>
              </a:solidFill>
              <a:effectLst/>
              <a:uLnTx/>
              <a:uFillTx/>
              <a:latin typeface="Tahoma"/>
              <a:ea typeface="Tahoma"/>
              <a:cs typeface="Tahoma"/>
              <a:sym typeface="FreightSansLFPro Medium"/>
            </a:endParaRPr>
          </a:p>
        </p:txBody>
      </p:sp>
      <p:sp>
        <p:nvSpPr>
          <p:cNvPr id="8" name="Straight Connector 21">
            <a:extLst>
              <a:ext uri="{FF2B5EF4-FFF2-40B4-BE49-F238E27FC236}">
                <a16:creationId xmlns:a16="http://schemas.microsoft.com/office/drawing/2014/main" id="{37060388-9CAD-46CA-8BDC-3FC85EA35AA4}"/>
              </a:ext>
            </a:extLst>
          </p:cNvPr>
          <p:cNvSpPr/>
          <p:nvPr/>
        </p:nvSpPr>
        <p:spPr>
          <a:xfrm>
            <a:off x="539748" y="3193223"/>
            <a:ext cx="5016505" cy="1"/>
          </a:xfrm>
          <a:prstGeom prst="line">
            <a:avLst/>
          </a:prstGeom>
          <a:noFill/>
          <a:ln w="12700" cap="flat">
            <a:solidFill>
              <a:srgbClr val="FFFFFF"/>
            </a:solidFill>
            <a:prstDash val="solid"/>
            <a:miter lim="800000"/>
          </a:ln>
          <a:effectLst/>
        </p:spPr>
        <p:txBody>
          <a:bodyPr wrap="square" lIns="45718" tIns="45718" rIns="45718" bIns="45718" numCol="1" anchor="t">
            <a:noAutofit/>
          </a:bodyPr>
          <a:lstStyle/>
          <a:p>
            <a:pPr algn="ct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99388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a:extLst>
              <a:ext uri="{FF2B5EF4-FFF2-40B4-BE49-F238E27FC236}">
                <a16:creationId xmlns:a16="http://schemas.microsoft.com/office/drawing/2014/main" id="{6DB16D7D-574A-4CDC-A94E-FDC0F0B4BF45}"/>
              </a:ext>
            </a:extLst>
          </p:cNvPr>
          <p:cNvSpPr/>
          <p:nvPr/>
        </p:nvSpPr>
        <p:spPr>
          <a:xfrm>
            <a:off x="619124" y="2447377"/>
            <a:ext cx="5016500" cy="523220"/>
          </a:xfrm>
          <a:prstGeom prst="rect">
            <a:avLst/>
          </a:prstGeom>
          <a:ln w="12700">
            <a:miter lim="400000"/>
          </a:ln>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lIns="45719" rIns="45719">
            <a:spAutoFit/>
          </a:bodyPr>
          <a:lstStyle>
            <a:lvl1pPr algn="ctr" defTabSz="914418">
              <a:defRPr sz="2600" b="1">
                <a:solidFill>
                  <a:srgbClr val="FFFFFF"/>
                </a:solidFill>
              </a:defRPr>
            </a:lvl1pPr>
          </a:lstStyle>
          <a:p>
            <a:pPr lvl="0">
              <a:defRPr/>
            </a:pPr>
            <a:r>
              <a:rPr kumimoji="0" lang="bn-IN" sz="2800" b="0"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rPr>
              <a:t>পরামর্শ </a:t>
            </a:r>
            <a:r>
              <a:rPr lang="bn-IN" sz="2800" b="0" dirty="0">
                <a:latin typeface="Tahoma" panose="020B0604030504040204" pitchFamily="34" charset="0"/>
                <a:ea typeface="Tahoma" panose="020B0604030504040204" pitchFamily="34" charset="0"/>
                <a:cs typeface="Tahoma" panose="020B0604030504040204" pitchFamily="34" charset="0"/>
              </a:rPr>
              <a:t>#৫</a:t>
            </a:r>
            <a:endParaRPr kumimoji="0" lang="bn-IN" sz="2800" b="0"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endParaRPr>
          </a:p>
        </p:txBody>
      </p:sp>
      <p:sp>
        <p:nvSpPr>
          <p:cNvPr id="5" name="Consider the images">
            <a:extLst>
              <a:ext uri="{FF2B5EF4-FFF2-40B4-BE49-F238E27FC236}">
                <a16:creationId xmlns:a16="http://schemas.microsoft.com/office/drawing/2014/main" id="{13000DCF-34DC-434D-99A8-EEE8ED4D64D2}"/>
              </a:ext>
            </a:extLst>
          </p:cNvPr>
          <p:cNvSpPr/>
          <p:nvPr/>
        </p:nvSpPr>
        <p:spPr>
          <a:xfrm>
            <a:off x="993677" y="3615174"/>
            <a:ext cx="4267395" cy="2796647"/>
          </a:xfrm>
          <a:prstGeom prst="rect">
            <a:avLst/>
          </a:prstGeom>
          <a:ln w="12700">
            <a:miter lim="400000"/>
          </a:ln>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lIns="0" tIns="0" rIns="0" bIns="0">
            <a:normAutofit/>
          </a:bodyPr>
          <a:lstStyle>
            <a:lvl1pPr algn="ctr" defTabSz="1219225">
              <a:lnSpc>
                <a:spcPct val="94000"/>
              </a:lnSpc>
              <a:spcBef>
                <a:spcPts val="3000"/>
              </a:spcBef>
              <a:defRPr sz="7200">
                <a:solidFill>
                  <a:srgbClr val="FFFFFF"/>
                </a:solidFill>
                <a:latin typeface="+mj-lt"/>
                <a:ea typeface="+mj-ea"/>
                <a:cs typeface="+mj-cs"/>
                <a:sym typeface="FreightSansLFPro Medium"/>
              </a:defRPr>
            </a:lvl1pPr>
          </a:lstStyle>
          <a:p>
            <a:pPr lvl="0">
              <a:defRPr/>
            </a:pPr>
            <a:r>
              <a:rPr lang="bn-IN" sz="3600" b="1" dirty="0">
                <a:latin typeface="Tahoma" panose="020B0604030504040204" pitchFamily="34" charset="0"/>
                <a:ea typeface="Tahoma" panose="020B0604030504040204" pitchFamily="34" charset="0"/>
                <a:cs typeface="Tahoma" panose="020B0604030504040204" pitchFamily="34" charset="0"/>
              </a:rPr>
              <a:t>ছবিগুলো </a:t>
            </a:r>
            <a:r>
              <a:rPr kumimoji="0" lang="bn-IN" sz="3600" b="1"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Medium"/>
              </a:rPr>
              <a:t>বিবেচনা </a:t>
            </a:r>
            <a:r>
              <a:rPr lang="bn-IN" sz="3600" b="1" dirty="0">
                <a:latin typeface="Tahoma" panose="020B0604030504040204" pitchFamily="34" charset="0"/>
                <a:ea typeface="Tahoma" panose="020B0604030504040204" pitchFamily="34" charset="0"/>
                <a:cs typeface="Tahoma" panose="020B0604030504040204" pitchFamily="34" charset="0"/>
              </a:rPr>
              <a:t>করা </a:t>
            </a:r>
            <a:endParaRPr kumimoji="0" lang="bn-IN" sz="3600" b="1"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Medium"/>
            </a:endParaRPr>
          </a:p>
        </p:txBody>
      </p:sp>
      <p:sp>
        <p:nvSpPr>
          <p:cNvPr id="2" name="Straight Connector 21">
            <a:extLst>
              <a:ext uri="{FF2B5EF4-FFF2-40B4-BE49-F238E27FC236}">
                <a16:creationId xmlns:a16="http://schemas.microsoft.com/office/drawing/2014/main" id="{9CF66A1D-D0F9-437F-B819-F60424BEE925}"/>
              </a:ext>
            </a:extLst>
          </p:cNvPr>
          <p:cNvSpPr/>
          <p:nvPr/>
        </p:nvSpPr>
        <p:spPr>
          <a:xfrm>
            <a:off x="619122" y="3207291"/>
            <a:ext cx="5016505" cy="1"/>
          </a:xfrm>
          <a:prstGeom prst="line">
            <a:avLst/>
          </a:prstGeom>
          <a:noFill/>
          <a:ln w="12700" cap="flat">
            <a:solidFill>
              <a:srgbClr val="FFFFFF"/>
            </a:solidFill>
            <a:prstDash val="solid"/>
            <a:miter lim="800000"/>
          </a:ln>
          <a:effectLst/>
        </p:spPr>
        <p:txBody>
          <a:bodyPr wrap="square" lIns="45718" tIns="45718" rIns="45718" bIns="45718" numCol="1" anchor="t">
            <a:noAutofit/>
          </a:bodyPr>
          <a:lstStyle/>
          <a:p>
            <a:pPr algn="ct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210057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6">
            <a:extLst>
              <a:ext uri="{FF2B5EF4-FFF2-40B4-BE49-F238E27FC236}">
                <a16:creationId xmlns:a16="http://schemas.microsoft.com/office/drawing/2014/main" id="{D7005F3C-A3B0-477A-B4D0-B27507B5594F}"/>
              </a:ext>
            </a:extLst>
          </p:cNvPr>
          <p:cNvSpPr/>
          <p:nvPr/>
        </p:nvSpPr>
        <p:spPr>
          <a:xfrm>
            <a:off x="539750" y="2455060"/>
            <a:ext cx="5016500" cy="523220"/>
          </a:xfrm>
          <a:prstGeom prst="rect">
            <a:avLst/>
          </a:prstGeom>
          <a:ln w="12700">
            <a:miter lim="400000"/>
          </a:ln>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lIns="45719" rIns="45719">
            <a:spAutoFit/>
          </a:bodyPr>
          <a:lstStyle>
            <a:lvl1pPr algn="ctr" defTabSz="914418">
              <a:defRPr sz="2600" b="1">
                <a:solidFill>
                  <a:srgbClr val="FFFFFF"/>
                </a:solidFill>
              </a:defRPr>
            </a:lvl1pPr>
          </a:lstStyle>
          <a:p>
            <a:pPr lvl="0">
              <a:defRPr/>
            </a:pPr>
            <a:r>
              <a:rPr kumimoji="0" lang="bn-IN" sz="2800" b="0"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rPr>
              <a:t>পরামর্শ </a:t>
            </a:r>
            <a:r>
              <a:rPr lang="bn-IN" sz="2800" b="0" dirty="0">
                <a:latin typeface="Tahoma" panose="020B0604030504040204" pitchFamily="34" charset="0"/>
                <a:ea typeface="Tahoma" panose="020B0604030504040204" pitchFamily="34" charset="0"/>
                <a:cs typeface="Tahoma" panose="020B0604030504040204" pitchFamily="34" charset="0"/>
              </a:rPr>
              <a:t>#৬</a:t>
            </a:r>
            <a:endParaRPr kumimoji="0" lang="bn-IN" sz="2800" b="0"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endParaRPr>
          </a:p>
        </p:txBody>
      </p:sp>
      <p:sp>
        <p:nvSpPr>
          <p:cNvPr id="6" name="Check the date">
            <a:extLst>
              <a:ext uri="{FF2B5EF4-FFF2-40B4-BE49-F238E27FC236}">
                <a16:creationId xmlns:a16="http://schemas.microsoft.com/office/drawing/2014/main" id="{A47A727E-2EDB-4D28-9E00-E2CD80928249}"/>
              </a:ext>
            </a:extLst>
          </p:cNvPr>
          <p:cNvSpPr/>
          <p:nvPr/>
        </p:nvSpPr>
        <p:spPr>
          <a:xfrm>
            <a:off x="1111250" y="3627944"/>
            <a:ext cx="3873500" cy="2796647"/>
          </a:xfrm>
          <a:prstGeom prst="rect">
            <a:avLst/>
          </a:prstGeom>
          <a:ln w="12700">
            <a:miter lim="400000"/>
          </a:ln>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lIns="0" tIns="0" rIns="0" bIns="0">
            <a:normAutofit/>
          </a:bodyPr>
          <a:lstStyle>
            <a:lvl1pPr algn="ctr" defTabSz="1219225">
              <a:lnSpc>
                <a:spcPct val="94000"/>
              </a:lnSpc>
              <a:spcBef>
                <a:spcPts val="3000"/>
              </a:spcBef>
              <a:defRPr sz="7200">
                <a:solidFill>
                  <a:srgbClr val="FFFFFF"/>
                </a:solidFill>
                <a:latin typeface="+mj-lt"/>
                <a:ea typeface="+mj-ea"/>
                <a:cs typeface="+mj-cs"/>
                <a:sym typeface="FreightSansLFPro Medium"/>
              </a:defRPr>
            </a:lvl1pPr>
          </a:lstStyle>
          <a:p>
            <a:pPr lvl="0">
              <a:defRPr/>
            </a:pPr>
            <a:r>
              <a:rPr lang="bn-IN" sz="3600" b="1" dirty="0">
                <a:latin typeface="Tahoma" panose="020B0604030504040204" pitchFamily="34" charset="0"/>
                <a:ea typeface="Tahoma" panose="020B0604030504040204" pitchFamily="34" charset="0"/>
                <a:cs typeface="Tahoma" panose="020B0604030504040204" pitchFamily="34" charset="0"/>
              </a:rPr>
              <a:t>তারিখ লক্ষ্য করা </a:t>
            </a:r>
            <a:endParaRPr kumimoji="0" lang="bn-IN" sz="3600" b="1"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Medium"/>
            </a:endParaRPr>
          </a:p>
        </p:txBody>
      </p:sp>
      <p:sp>
        <p:nvSpPr>
          <p:cNvPr id="2" name="Straight Connector 21">
            <a:extLst>
              <a:ext uri="{FF2B5EF4-FFF2-40B4-BE49-F238E27FC236}">
                <a16:creationId xmlns:a16="http://schemas.microsoft.com/office/drawing/2014/main" id="{FDD9158A-2537-494D-9726-5B12BBA798C2}"/>
              </a:ext>
            </a:extLst>
          </p:cNvPr>
          <p:cNvSpPr/>
          <p:nvPr/>
        </p:nvSpPr>
        <p:spPr>
          <a:xfrm>
            <a:off x="539748" y="3207291"/>
            <a:ext cx="5016505" cy="1"/>
          </a:xfrm>
          <a:prstGeom prst="line">
            <a:avLst/>
          </a:prstGeom>
          <a:noFill/>
          <a:ln w="12700" cap="flat">
            <a:solidFill>
              <a:srgbClr val="FFFFFF"/>
            </a:solidFill>
            <a:prstDash val="solid"/>
            <a:miter lim="800000"/>
          </a:ln>
          <a:effectLst/>
        </p:spPr>
        <p:txBody>
          <a:bodyPr wrap="square" lIns="45718" tIns="45718" rIns="45718" bIns="45718" numCol="1" anchor="t">
            <a:noAutofit/>
          </a:bodyPr>
          <a:lstStyle/>
          <a:p>
            <a:pPr algn="ct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08608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ck evidence and look at other reports">
            <a:extLst>
              <a:ext uri="{FF2B5EF4-FFF2-40B4-BE49-F238E27FC236}">
                <a16:creationId xmlns:a16="http://schemas.microsoft.com/office/drawing/2014/main" id="{6B032A1F-CCBF-4395-9EF0-A81E8B292C3D}"/>
              </a:ext>
            </a:extLst>
          </p:cNvPr>
          <p:cNvSpPr txBox="1">
            <a:spLocks/>
          </p:cNvSpPr>
          <p:nvPr/>
        </p:nvSpPr>
        <p:spPr>
          <a:xfrm>
            <a:off x="780659" y="3910742"/>
            <a:ext cx="4534682" cy="2796647"/>
          </a:xfrm>
          <a:prstGeom prst="rect">
            <a:avLst/>
          </a:prstGeom>
        </p:spPr>
        <p:txBody>
          <a:bodyPr vert="horz" lIns="0" tIns="0" rIns="0" bIns="0" rtlCol="0" anchor="t">
            <a:noAutofit/>
          </a:bodyPr>
          <a:lstStyle>
            <a:lvl1pPr marL="0" indent="0" algn="ctr" defTabSz="1048533" rtl="0" eaLnBrk="1" latinLnBrk="0" hangingPunct="1">
              <a:lnSpc>
                <a:spcPct val="94000"/>
              </a:lnSpc>
              <a:spcBef>
                <a:spcPts val="2500"/>
              </a:spcBef>
              <a:spcAft>
                <a:spcPts val="400"/>
              </a:spcAft>
              <a:buClrTx/>
              <a:buSzTx/>
              <a:buFont typeface="Arial" panose="020B0604020202020204" pitchFamily="34" charset="0"/>
              <a:buNone/>
              <a:defRPr sz="6192" b="0" i="0" kern="1200">
                <a:solidFill>
                  <a:srgbClr val="FFFFFF"/>
                </a:solidFill>
                <a:latin typeface="+mj-lt"/>
                <a:ea typeface="+mj-ea"/>
                <a:cs typeface="+mj-cs"/>
                <a:sym typeface="FreightSansLFPro Medium"/>
              </a:defRPr>
            </a:lvl1pPr>
            <a:lvl2pPr marL="342900" indent="-168275" algn="l" defTabSz="914400" rtl="0" eaLnBrk="1" latinLnBrk="0" hangingPunct="1">
              <a:lnSpc>
                <a:spcPct val="94000"/>
              </a:lnSpc>
              <a:spcBef>
                <a:spcPts val="600"/>
              </a:spcBef>
              <a:spcAft>
                <a:spcPts val="400"/>
              </a:spcAft>
              <a:buClr>
                <a:schemeClr val="tx1">
                  <a:lumMod val="65000"/>
                  <a:lumOff val="35000"/>
                </a:schemeClr>
              </a:buClr>
              <a:buSzPct val="70000"/>
              <a:buFont typeface="FreightSansLFPro Lig" panose="02000506030000020004" pitchFamily="50" charset="0"/>
              <a:buChar char="–"/>
              <a:defRPr sz="1600" b="0" i="0" kern="1200">
                <a:solidFill>
                  <a:schemeClr val="tx1">
                    <a:lumMod val="65000"/>
                    <a:lumOff val="35000"/>
                  </a:schemeClr>
                </a:solidFill>
                <a:latin typeface="FreightSansLFPro Medium" panose="02000506030000020004" pitchFamily="2" charset="77"/>
                <a:ea typeface="+mn-ea"/>
                <a:cs typeface="+mn-cs"/>
              </a:defRPr>
            </a:lvl2pPr>
            <a:lvl3pPr marL="514350" indent="-171450" algn="l" defTabSz="914400" rtl="0" eaLnBrk="1" latinLnBrk="0" hangingPunct="1">
              <a:lnSpc>
                <a:spcPct val="94000"/>
              </a:lnSpc>
              <a:spcBef>
                <a:spcPts val="600"/>
              </a:spcBef>
              <a:spcAft>
                <a:spcPts val="400"/>
              </a:spcAft>
              <a:buClr>
                <a:schemeClr val="tx1">
                  <a:lumMod val="65000"/>
                  <a:lumOff val="35000"/>
                </a:schemeClr>
              </a:buClr>
              <a:buSzPct val="60000"/>
              <a:buFont typeface="FreightSansLFPro Lig" panose="02000506030000020004" pitchFamily="50" charset="0"/>
              <a:buChar char="–"/>
              <a:defRPr sz="1400" b="0" i="0" kern="1200">
                <a:solidFill>
                  <a:schemeClr val="tx1">
                    <a:lumMod val="65000"/>
                    <a:lumOff val="35000"/>
                  </a:schemeClr>
                </a:solidFill>
                <a:latin typeface="FreightSansLFPro Medium" panose="02000506030000020004" pitchFamily="2" charset="77"/>
                <a:ea typeface="+mn-ea"/>
                <a:cs typeface="+mn-cs"/>
              </a:defRPr>
            </a:lvl3pPr>
            <a:lvl4pPr marL="0" indent="0" algn="l" defTabSz="914400" rtl="0" eaLnBrk="1" latinLnBrk="0" hangingPunct="1">
              <a:lnSpc>
                <a:spcPct val="89000"/>
              </a:lnSpc>
              <a:spcBef>
                <a:spcPts val="500"/>
              </a:spcBef>
              <a:spcAft>
                <a:spcPts val="1400"/>
              </a:spcAft>
              <a:buSzPct val="80000"/>
              <a:buFont typeface="Arial" panose="020B0604020202020204" pitchFamily="34" charset="0"/>
              <a:buChar char="​"/>
              <a:tabLst>
                <a:tab pos="403225" algn="l"/>
              </a:tabLst>
              <a:defRPr sz="3400" b="0" i="0" kern="1200" baseline="0">
                <a:solidFill>
                  <a:schemeClr val="tx1"/>
                </a:solidFill>
                <a:latin typeface="FreightSansLFPro Medium" panose="02000506030000020004" pitchFamily="2" charset="77"/>
                <a:ea typeface="+mn-ea"/>
                <a:cs typeface="+mn-cs"/>
              </a:defRPr>
            </a:lvl4pPr>
            <a:lvl5pPr marL="0" indent="0" algn="l" defTabSz="914400" rtl="0" eaLnBrk="1" latinLnBrk="0" hangingPunct="1">
              <a:lnSpc>
                <a:spcPct val="95000"/>
              </a:lnSpc>
              <a:spcBef>
                <a:spcPts val="0"/>
              </a:spcBef>
              <a:buSzPct val="80000"/>
              <a:buFont typeface="Arial" panose="020B0604020202020204" pitchFamily="34" charset="0"/>
              <a:buChar char="​"/>
              <a:defRPr sz="2100" b="0" i="0" kern="1200" baseline="0">
                <a:solidFill>
                  <a:schemeClr val="tx1"/>
                </a:solidFill>
                <a:latin typeface="FreightSansLFPro Medium" panose="02000506030000020004" pitchFamily="2" charset="77"/>
                <a:ea typeface="+mn-ea"/>
                <a:cs typeface="+mn-cs"/>
              </a:defRPr>
            </a:lvl5pPr>
            <a:lvl6pPr marL="0" indent="0" algn="l" defTabSz="914400" rtl="0" eaLnBrk="1" latinLnBrk="0" hangingPunct="1">
              <a:lnSpc>
                <a:spcPct val="94000"/>
              </a:lnSpc>
              <a:spcBef>
                <a:spcPts val="0"/>
              </a:spcBef>
              <a:spcAft>
                <a:spcPts val="800"/>
              </a:spcAft>
              <a:buFont typeface="Arial" panose="020B0604020202020204" pitchFamily="34" charset="0"/>
              <a:buChar char="​"/>
              <a:defRPr sz="1600" kern="1200">
                <a:solidFill>
                  <a:schemeClr val="tx1"/>
                </a:solidFill>
                <a:latin typeface="FreightSansLFPro Med" panose="02000606030000020004" pitchFamily="50" charset="0"/>
                <a:ea typeface="+mn-ea"/>
                <a:cs typeface="+mn-cs"/>
              </a:defRPr>
            </a:lvl6pPr>
            <a:lvl7pPr marL="0" indent="0" algn="l" defTabSz="914400" rtl="0" eaLnBrk="1" latinLnBrk="0" hangingPunct="1">
              <a:lnSpc>
                <a:spcPct val="94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7pPr>
            <a:lvl8pPr marL="0" indent="0" algn="l" defTabSz="914400" rtl="0" eaLnBrk="1" latinLnBrk="0" hangingPunct="1">
              <a:lnSpc>
                <a:spcPct val="107000"/>
              </a:lnSpc>
              <a:spcBef>
                <a:spcPts val="1600"/>
              </a:spcBef>
              <a:spcAft>
                <a:spcPts val="600"/>
              </a:spcAft>
              <a:buFont typeface="Arial" panose="020B0604020202020204" pitchFamily="34" charset="0"/>
              <a:buChar char="​"/>
              <a:defRPr sz="1400" b="0" kern="1200" cap="all" spc="300" baseline="0">
                <a:solidFill>
                  <a:schemeClr val="accent1"/>
                </a:solidFill>
                <a:latin typeface="FreightSansLFPro Med" panose="02000606030000020004" pitchFamily="50" charset="0"/>
                <a:ea typeface="+mn-ea"/>
                <a:cs typeface="+mn-cs"/>
              </a:defRPr>
            </a:lvl8pPr>
            <a:lvl9pPr marL="0" indent="0" algn="l" defTabSz="914400" rtl="0" eaLnBrk="1" latinLnBrk="0" hangingPunct="1">
              <a:lnSpc>
                <a:spcPct val="50000"/>
              </a:lnSpc>
              <a:spcBef>
                <a:spcPts val="3000"/>
              </a:spcBef>
              <a:spcAft>
                <a:spcPts val="0"/>
              </a:spcAft>
              <a:buFont typeface="Arial" panose="020B0604020202020204" pitchFamily="34" charset="0"/>
              <a:buChar char="​"/>
              <a:defRPr sz="8900" kern="1200" spc="-300">
                <a:solidFill>
                  <a:schemeClr val="accent1"/>
                </a:solidFill>
                <a:latin typeface="+mj-lt"/>
                <a:ea typeface="+mn-ea"/>
                <a:cs typeface="+mn-cs"/>
              </a:defRPr>
            </a:lvl9pPr>
          </a:lstStyle>
          <a:p>
            <a:r>
              <a:rPr lang="bn-IN" sz="3600" b="1" dirty="0">
                <a:latin typeface="Tahoma"/>
                <a:ea typeface="Tahoma"/>
                <a:cs typeface="Tahoma"/>
              </a:rPr>
              <a:t> তথ্যের ভিত্তি খোঁজা এবং অন্যান্য প্রতিবেদন দেখা </a:t>
            </a:r>
          </a:p>
        </p:txBody>
      </p:sp>
      <p:sp>
        <p:nvSpPr>
          <p:cNvPr id="4" name="TextBox 26">
            <a:extLst>
              <a:ext uri="{FF2B5EF4-FFF2-40B4-BE49-F238E27FC236}">
                <a16:creationId xmlns:a16="http://schemas.microsoft.com/office/drawing/2014/main" id="{9D957EED-59EB-4CA9-9BAC-C8C4FCF3CD20}"/>
              </a:ext>
            </a:extLst>
          </p:cNvPr>
          <p:cNvSpPr/>
          <p:nvPr/>
        </p:nvSpPr>
        <p:spPr>
          <a:xfrm>
            <a:off x="539750" y="2476653"/>
            <a:ext cx="5016500" cy="523220"/>
          </a:xfrm>
          <a:prstGeom prst="rect">
            <a:avLst/>
          </a:prstGeom>
          <a:ln w="12700">
            <a:miter lim="400000"/>
          </a:ln>
          <a:extLst>
            <a:ext uri="{C572A759-6A51-4108-AA02-DFA0A04FC94B}">
              <ma14:wrappingTextBoxFlag xmlns:c="http://schemas.openxmlformats.org/drawingml/2006/chart" xmlns:c15="http://schemas.microsoft.com/office/drawing/2012/chart" xmlns="" xmlns:ma14="http://schemas.microsoft.com/office/mac/drawingml/2011/main" val="1"/>
            </a:ext>
          </a:extLst>
        </p:spPr>
        <p:txBody>
          <a:bodyPr lIns="45719" rIns="45719">
            <a:spAutoFit/>
          </a:bodyPr>
          <a:lstStyle>
            <a:lvl1pPr algn="ctr" defTabSz="914418">
              <a:defRPr sz="2600" b="1">
                <a:solidFill>
                  <a:srgbClr val="FFFFFF"/>
                </a:solidFill>
              </a:defRPr>
            </a:lvl1pPr>
          </a:lstStyle>
          <a:p>
            <a:pPr lvl="0">
              <a:defRPr/>
            </a:pPr>
            <a:r>
              <a:rPr kumimoji="0" lang="bn-IN" sz="2800" b="0"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rPr>
              <a:t>পরামর্শ </a:t>
            </a:r>
            <a:r>
              <a:rPr lang="bn-IN" sz="2800" b="0" dirty="0">
                <a:latin typeface="Tahoma" panose="020B0604030504040204" pitchFamily="34" charset="0"/>
                <a:ea typeface="Tahoma" panose="020B0604030504040204" pitchFamily="34" charset="0"/>
                <a:cs typeface="Tahoma" panose="020B0604030504040204" pitchFamily="34" charset="0"/>
              </a:rPr>
              <a:t>#৭ </a:t>
            </a:r>
            <a:r>
              <a:rPr kumimoji="0" lang="bn-IN" sz="2800" b="0"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rPr>
              <a:t>এবং </a:t>
            </a:r>
            <a:r>
              <a:rPr lang="bn-IN" sz="2800" b="0" dirty="0">
                <a:latin typeface="Tahoma" panose="020B0604030504040204" pitchFamily="34" charset="0"/>
                <a:ea typeface="Tahoma" panose="020B0604030504040204" pitchFamily="34" charset="0"/>
                <a:cs typeface="Tahoma" panose="020B0604030504040204" pitchFamily="34" charset="0"/>
              </a:rPr>
              <a:t>#৮</a:t>
            </a:r>
            <a:endParaRPr kumimoji="0" lang="bn-IN" sz="2800" b="0" i="0" u="none" strike="noStrike" kern="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FreightSansLFPro"/>
            </a:endParaRPr>
          </a:p>
        </p:txBody>
      </p:sp>
      <p:sp>
        <p:nvSpPr>
          <p:cNvPr id="6" name="Straight Connector 21">
            <a:extLst>
              <a:ext uri="{FF2B5EF4-FFF2-40B4-BE49-F238E27FC236}">
                <a16:creationId xmlns:a16="http://schemas.microsoft.com/office/drawing/2014/main" id="{8465D737-B962-4AB1-A25B-16724AF38D91}"/>
              </a:ext>
            </a:extLst>
          </p:cNvPr>
          <p:cNvSpPr/>
          <p:nvPr/>
        </p:nvSpPr>
        <p:spPr>
          <a:xfrm>
            <a:off x="539748" y="3221359"/>
            <a:ext cx="5016505" cy="1"/>
          </a:xfrm>
          <a:prstGeom prst="line">
            <a:avLst/>
          </a:prstGeom>
          <a:noFill/>
          <a:ln w="12700" cap="flat">
            <a:solidFill>
              <a:srgbClr val="FFFFFF"/>
            </a:solidFill>
            <a:prstDash val="solid"/>
            <a:miter lim="800000"/>
          </a:ln>
          <a:effectLst/>
        </p:spPr>
        <p:txBody>
          <a:bodyPr wrap="square" lIns="45718" tIns="45718" rIns="45718" bIns="45718" numCol="1" anchor="t">
            <a:noAutofit/>
          </a:bodyPr>
          <a:lstStyle/>
          <a:p>
            <a:pPr algn="ct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144518"/>
      </p:ext>
    </p:extLst>
  </p:cSld>
  <p:clrMapOvr>
    <a:masterClrMapping/>
  </p:clrMapOvr>
  <p:transition spd="slow">
    <p:wipe/>
  </p:transition>
</p:sld>
</file>

<file path=ppt/theme/theme1.xml><?xml version="1.0" encoding="utf-8"?>
<a:theme xmlns:a="http://schemas.openxmlformats.org/drawingml/2006/main" name="Facebook-Old">
  <a:themeElements>
    <a:clrScheme name="Facebook_For_Business_2016">
      <a:dk1>
        <a:sysClr val="windowText" lastClr="000000"/>
      </a:dk1>
      <a:lt1>
        <a:sysClr val="window" lastClr="FFFFFF"/>
      </a:lt1>
      <a:dk2>
        <a:srgbClr val="4267B2"/>
      </a:dk2>
      <a:lt2>
        <a:srgbClr val="F0546A"/>
      </a:lt2>
      <a:accent1>
        <a:srgbClr val="4080FF"/>
      </a:accent1>
      <a:accent2>
        <a:srgbClr val="71C8B8"/>
      </a:accent2>
      <a:accent3>
        <a:srgbClr val="8972B3"/>
      </a:accent3>
      <a:accent4>
        <a:srgbClr val="F3724D"/>
      </a:accent4>
      <a:accent5>
        <a:srgbClr val="B0387B"/>
      </a:accent5>
      <a:accent6>
        <a:srgbClr val="FCD872"/>
      </a:accent6>
      <a:hlink>
        <a:srgbClr val="3D6AD6"/>
      </a:hlink>
      <a:folHlink>
        <a:srgbClr val="504D4C"/>
      </a:folHlink>
    </a:clrScheme>
    <a:fontScheme name="Facebook for Business">
      <a:majorFont>
        <a:latin typeface="FreightSansLFPro Lig"/>
        <a:ea typeface=""/>
        <a:cs typeface=""/>
      </a:majorFont>
      <a:minorFont>
        <a:latin typeface="FreightSansLF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267B2"/>
        </a:solidFill>
        <a:ln>
          <a:noFill/>
        </a:ln>
      </a:spPr>
      <a:bodyPr rtlCol="0" anchor="ctr"/>
      <a:lstStyle>
        <a:defPPr algn="ctr">
          <a:lnSpc>
            <a:spcPct val="95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7F7F7F"/>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Facebook-Old" id="{4072F0BC-4894-6B4F-B30D-7151392A65F6}" vid="{90D41B19-9548-D343-960A-68DF5CC5F005}"/>
    </a:ext>
  </a:ext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FreightSansLFPro Medium"/>
        <a:ea typeface="FreightSansLFPro Medium"/>
        <a:cs typeface="FreightSansLFPro Medium"/>
      </a:majorFont>
      <a:minorFont>
        <a:latin typeface="FreightSansLFPro"/>
        <a:ea typeface="FreightSansLFPro"/>
        <a:cs typeface="FreightSansLFPro"/>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35000"/>
              </a:srgbClr>
            </a:outerShdw>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35000"/>
            </a:srgbClr>
          </a:outerShdw>
        </a:effectLst>
        <a:sp3d/>
      </a:spPr>
      <a:bodyPr rot="0" spcFirstLastPara="1" vertOverflow="overflow" horzOverflow="overflow" vert="horz" wrap="square" lIns="60959" tIns="60959" rIns="60959" bIns="60959" numCol="1" spcCol="38100" rtlCol="0" anchor="ctr">
        <a:spAutoFit/>
      </a:bodyPr>
      <a:lstStyle>
        <a:defPPr marL="0" marR="0" indent="0" algn="l" defTabSz="1219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FreightSansLF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0959" tIns="60959" rIns="60959" bIns="60959" numCol="1" spcCol="38100" rtlCol="0" anchor="t">
        <a:spAutoFit/>
      </a:bodyPr>
      <a:lstStyle>
        <a:defPPr marL="0" marR="0" indent="0" algn="l" defTabSz="1219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FreightSansLF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4B0A023C7B1141A46EB269D6F0B0F1" ma:contentTypeVersion="12" ma:contentTypeDescription="Create a new document." ma:contentTypeScope="" ma:versionID="e290a7c51ce79e8dc0cfe30da386e1d5">
  <xsd:schema xmlns:xsd="http://www.w3.org/2001/XMLSchema" xmlns:xs="http://www.w3.org/2001/XMLSchema" xmlns:p="http://schemas.microsoft.com/office/2006/metadata/properties" xmlns:ns2="d7b70400-f6fd-4fbb-8eaf-d85b21eb6efd" xmlns:ns3="8a3ccd12-32e7-493a-b803-f8c547b62ffa" targetNamespace="http://schemas.microsoft.com/office/2006/metadata/properties" ma:root="true" ma:fieldsID="6eb954f47c93b99bd14fa85a03e16b7b" ns2:_="" ns3:_="">
    <xsd:import namespace="d7b70400-f6fd-4fbb-8eaf-d85b21eb6efd"/>
    <xsd:import namespace="8a3ccd12-32e7-493a-b803-f8c547b62f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70400-f6fd-4fbb-8eaf-d85b21eb6ef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3ccd12-32e7-493a-b803-f8c547b62ffa"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185A99-17E2-421F-ACA5-904B98E79A3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3EA0C5A-F17E-47DD-8546-23F09F8C0235}">
  <ds:schemaRefs>
    <ds:schemaRef ds:uri="http://schemas.microsoft.com/sharepoint/v3/contenttype/forms"/>
  </ds:schemaRefs>
</ds:datastoreItem>
</file>

<file path=customXml/itemProps3.xml><?xml version="1.0" encoding="utf-8"?>
<ds:datastoreItem xmlns:ds="http://schemas.openxmlformats.org/officeDocument/2006/customXml" ds:itemID="{E657B733-F19C-4DC1-A5E9-C55BD2216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70400-f6fd-4fbb-8eaf-d85b21eb6efd"/>
    <ds:schemaRef ds:uri="8a3ccd12-32e7-493a-b803-f8c547b62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Facebook-Old</Template>
  <TotalTime>470</TotalTime>
  <Words>1127</Words>
  <Application>Microsoft Office PowerPoint</Application>
  <PresentationFormat>Widescreen</PresentationFormat>
  <Paragraphs>122</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FreightSansLFPro</vt:lpstr>
      <vt:lpstr>FreightSansLFPro Lig</vt:lpstr>
      <vt:lpstr>FreightSansLFPro Med</vt:lpstr>
      <vt:lpstr>FreightSansLFPro Medium</vt:lpstr>
      <vt:lpstr>Tahoma</vt:lpstr>
      <vt:lpstr>Facebook-Old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Garima Sharma</dc:creator>
  <cp:lastModifiedBy>Dell</cp:lastModifiedBy>
  <cp:revision>378</cp:revision>
  <cp:lastPrinted>2019-03-04T09:29:27Z</cp:lastPrinted>
  <dcterms:modified xsi:type="dcterms:W3CDTF">2020-11-26T05:07:29Z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0x010100824B0A023C7B1141A46EB269D6F0B0F1</vt:lpwstr>
  </property>
</Properties>
</file>