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1" r:id="rId2"/>
  </p:sldMasterIdLst>
  <p:notesMasterIdLst>
    <p:notesMasterId r:id="rId26"/>
  </p:notesMasterIdLst>
  <p:handoutMasterIdLst>
    <p:handoutMasterId r:id="rId27"/>
  </p:handoutMasterIdLst>
  <p:sldIdLst>
    <p:sldId id="481" r:id="rId3"/>
    <p:sldId id="509" r:id="rId4"/>
    <p:sldId id="514" r:id="rId5"/>
    <p:sldId id="515" r:id="rId6"/>
    <p:sldId id="507" r:id="rId7"/>
    <p:sldId id="270" r:id="rId8"/>
    <p:sldId id="512" r:id="rId9"/>
    <p:sldId id="510" r:id="rId10"/>
    <p:sldId id="545" r:id="rId11"/>
    <p:sldId id="485" r:id="rId12"/>
    <p:sldId id="543" r:id="rId13"/>
    <p:sldId id="524" r:id="rId14"/>
    <p:sldId id="525" r:id="rId15"/>
    <p:sldId id="516" r:id="rId16"/>
    <p:sldId id="517" r:id="rId17"/>
    <p:sldId id="518" r:id="rId18"/>
    <p:sldId id="519" r:id="rId19"/>
    <p:sldId id="520" r:id="rId20"/>
    <p:sldId id="521" r:id="rId21"/>
    <p:sldId id="544" r:id="rId22"/>
    <p:sldId id="377" r:id="rId23"/>
    <p:sldId id="496" r:id="rId24"/>
    <p:sldId id="489" r:id="rId2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eraldine Lim" initials="GL" lastIdx="14" clrIdx="0"/>
  <p:cmAuthor id="1" name="Chiara Romualdez" initials="CR" lastIdx="11" clrIdx="0"/>
  <p:cmAuthor id="2" name="Microsoft Office User" initials="MOU"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546A"/>
    <a:srgbClr val="3366CC"/>
    <a:srgbClr val="3266CC"/>
    <a:srgbClr val="4267B3"/>
    <a:srgbClr val="54C6EC"/>
    <a:srgbClr val="4080FF"/>
    <a:srgbClr val="F1546A"/>
    <a:srgbClr val="8972B3"/>
    <a:srgbClr val="71C8B8"/>
    <a:srgbClr val="F572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7FF"/>
          </a:solidFill>
        </a:fill>
      </a:tcStyle>
    </a:wholeTbl>
    <a:band2H>
      <a:tcTxStyle/>
      <a:tcStyle>
        <a:tcBdr/>
        <a:fill>
          <a:solidFill>
            <a:srgbClr val="E8EC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7FF"/>
          </a:solidFill>
        </a:fill>
      </a:tcStyle>
    </a:wholeTbl>
    <a:band2H>
      <a:tcTxStyle/>
      <a:tcStyle>
        <a:tcBdr/>
        <a:fill>
          <a:solidFill>
            <a:srgbClr val="E8EC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9D4E4"/>
          </a:solidFill>
        </a:fill>
      </a:tcStyle>
    </a:wholeTbl>
    <a:band2H>
      <a:tcTxStyle/>
      <a:tcStyle>
        <a:tcBdr/>
        <a:fill>
          <a:solidFill>
            <a:srgbClr val="EDEBF2"/>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EF0D4"/>
          </a:solidFill>
        </a:fill>
      </a:tcStyle>
    </a:wholeTbl>
    <a:band2H>
      <a:tcTxStyle/>
      <a:tcStyle>
        <a:tcBdr/>
        <a:fill>
          <a:solidFill>
            <a:srgbClr val="FEF8EB"/>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2" autoAdjust="0"/>
    <p:restoredTop sz="88282" autoAdjust="0"/>
  </p:normalViewPr>
  <p:slideViewPr>
    <p:cSldViewPr snapToGrid="0" snapToObjects="1">
      <p:cViewPr varScale="1">
        <p:scale>
          <a:sx n="58" d="100"/>
          <a:sy n="58" d="100"/>
        </p:scale>
        <p:origin x="980" y="28"/>
      </p:cViewPr>
      <p:guideLst/>
    </p:cSldViewPr>
  </p:slideViewPr>
  <p:outlineViewPr>
    <p:cViewPr>
      <p:scale>
        <a:sx n="33" d="100"/>
        <a:sy n="33" d="100"/>
      </p:scale>
      <p:origin x="0" y="-36"/>
    </p:cViewPr>
  </p:outlineViewPr>
  <p:notesTextViewPr>
    <p:cViewPr>
      <p:scale>
        <a:sx n="1" d="1"/>
        <a:sy n="1" d="1"/>
      </p:scale>
      <p:origin x="0" y="0"/>
    </p:cViewPr>
  </p:notesTextViewPr>
  <p:sorterViewPr>
    <p:cViewPr varScale="1">
      <p:scale>
        <a:sx n="100" d="100"/>
        <a:sy n="100" d="100"/>
      </p:scale>
      <p:origin x="0" y="-6942"/>
    </p:cViewPr>
  </p:sorterViewPr>
  <p:notesViewPr>
    <p:cSldViewPr snapToGrid="0" snapToObjects="1">
      <p:cViewPr>
        <p:scale>
          <a:sx n="80" d="100"/>
          <a:sy n="80" d="100"/>
        </p:scale>
        <p:origin x="3987"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ima Sharma" userId="34dd25f1-4726-4c87-95a2-eed75f05f3fb" providerId="ADAL" clId="{1EAEBFD4-9E2F-4ADE-8321-00000826170C}"/>
    <pc:docChg chg="modSld">
      <pc:chgData name="Garima Sharma" userId="34dd25f1-4726-4c87-95a2-eed75f05f3fb" providerId="ADAL" clId="{1EAEBFD4-9E2F-4ADE-8321-00000826170C}" dt="2019-11-14T12:13:24.172" v="122" actId="20577"/>
      <pc:docMkLst>
        <pc:docMk/>
      </pc:docMkLst>
      <pc:sldChg chg="modSp">
        <pc:chgData name="Garima Sharma" userId="34dd25f1-4726-4c87-95a2-eed75f05f3fb" providerId="ADAL" clId="{1EAEBFD4-9E2F-4ADE-8321-00000826170C}" dt="2019-11-14T12:13:24.172" v="122" actId="20577"/>
        <pc:sldMkLst>
          <pc:docMk/>
          <pc:sldMk cId="0" sldId="270"/>
        </pc:sldMkLst>
        <pc:spChg chg="mod">
          <ac:chgData name="Garima Sharma" userId="34dd25f1-4726-4c87-95a2-eed75f05f3fb" providerId="ADAL" clId="{1EAEBFD4-9E2F-4ADE-8321-00000826170C}" dt="2019-11-14T12:13:24.172" v="122" actId="20577"/>
          <ac:spMkLst>
            <pc:docMk/>
            <pc:sldMk cId="0" sldId="270"/>
            <ac:spMk id="241" creationId="{00000000-0000-0000-0000-000000000000}"/>
          </ac:spMkLst>
        </pc:spChg>
      </pc:sldChg>
      <pc:sldChg chg="modNotes">
        <pc:chgData name="Garima Sharma" userId="34dd25f1-4726-4c87-95a2-eed75f05f3fb" providerId="ADAL" clId="{1EAEBFD4-9E2F-4ADE-8321-00000826170C}" dt="2019-11-14T12:07:59.440" v="42"/>
        <pc:sldMkLst>
          <pc:docMk/>
          <pc:sldMk cId="1741699936" sldId="485"/>
        </pc:sldMkLst>
      </pc:sldChg>
      <pc:sldChg chg="modSp modAnim">
        <pc:chgData name="Garima Sharma" userId="34dd25f1-4726-4c87-95a2-eed75f05f3fb" providerId="ADAL" clId="{1EAEBFD4-9E2F-4ADE-8321-00000826170C}" dt="2019-11-14T12:07:59.440" v="42"/>
        <pc:sldMkLst>
          <pc:docMk/>
          <pc:sldMk cId="2110667045" sldId="507"/>
        </pc:sldMkLst>
        <pc:spChg chg="mod">
          <ac:chgData name="Garima Sharma" userId="34dd25f1-4726-4c87-95a2-eed75f05f3fb" providerId="ADAL" clId="{1EAEBFD4-9E2F-4ADE-8321-00000826170C}" dt="2019-11-14T12:07:08.239" v="25" actId="20577"/>
          <ac:spMkLst>
            <pc:docMk/>
            <pc:sldMk cId="2110667045" sldId="507"/>
            <ac:spMk id="2" creationId="{07F60E67-1AFD-4B0E-BCD4-A3334DF34C64}"/>
          </ac:spMkLst>
        </pc:spChg>
        <pc:spChg chg="mod">
          <ac:chgData name="Garima Sharma" userId="34dd25f1-4726-4c87-95a2-eed75f05f3fb" providerId="ADAL" clId="{1EAEBFD4-9E2F-4ADE-8321-00000826170C}" dt="2019-11-14T12:07:18.490" v="37" actId="20577"/>
          <ac:spMkLst>
            <pc:docMk/>
            <pc:sldMk cId="2110667045" sldId="507"/>
            <ac:spMk id="3" creationId="{D2973199-80B2-4F15-B68E-968352340083}"/>
          </ac:spMkLst>
        </pc:spChg>
        <pc:spChg chg="mod">
          <ac:chgData name="Garima Sharma" userId="34dd25f1-4726-4c87-95a2-eed75f05f3fb" providerId="ADAL" clId="{1EAEBFD4-9E2F-4ADE-8321-00000826170C}" dt="2019-11-14T12:07:59.440" v="42"/>
          <ac:spMkLst>
            <pc:docMk/>
            <pc:sldMk cId="2110667045" sldId="507"/>
            <ac:spMk id="5" creationId="{6CBAD262-C614-4927-A429-986F4E3B294E}"/>
          </ac:spMkLst>
        </pc:spChg>
      </pc:sldChg>
      <pc:sldChg chg="modNotes">
        <pc:chgData name="Garima Sharma" userId="34dd25f1-4726-4c87-95a2-eed75f05f3fb" providerId="ADAL" clId="{1EAEBFD4-9E2F-4ADE-8321-00000826170C}" dt="2019-11-14T12:07:59.440" v="42"/>
        <pc:sldMkLst>
          <pc:docMk/>
          <pc:sldMk cId="1490647535" sldId="510"/>
        </pc:sldMkLst>
      </pc:sldChg>
      <pc:sldChg chg="modSp modNotes">
        <pc:chgData name="Garima Sharma" userId="34dd25f1-4726-4c87-95a2-eed75f05f3fb" providerId="ADAL" clId="{1EAEBFD4-9E2F-4ADE-8321-00000826170C}" dt="2019-11-14T12:11:08.558" v="107" actId="20577"/>
        <pc:sldMkLst>
          <pc:docMk/>
          <pc:sldMk cId="4265819822" sldId="512"/>
        </pc:sldMkLst>
        <pc:spChg chg="mod">
          <ac:chgData name="Garima Sharma" userId="34dd25f1-4726-4c87-95a2-eed75f05f3fb" providerId="ADAL" clId="{1EAEBFD4-9E2F-4ADE-8321-00000826170C}" dt="2019-11-14T12:10:54.010" v="94" actId="20577"/>
          <ac:spMkLst>
            <pc:docMk/>
            <pc:sldMk cId="4265819822" sldId="512"/>
            <ac:spMk id="13" creationId="{7E110C3B-E8A5-4309-ABAC-61F094FA814F}"/>
          </ac:spMkLst>
        </pc:spChg>
        <pc:spChg chg="mod">
          <ac:chgData name="Garima Sharma" userId="34dd25f1-4726-4c87-95a2-eed75f05f3fb" providerId="ADAL" clId="{1EAEBFD4-9E2F-4ADE-8321-00000826170C}" dt="2019-11-14T12:11:08.558" v="107" actId="20577"/>
          <ac:spMkLst>
            <pc:docMk/>
            <pc:sldMk cId="4265819822" sldId="512"/>
            <ac:spMk id="14" creationId="{3A06603D-49F8-4889-8FB6-9E02D50BBCE8}"/>
          </ac:spMkLst>
        </pc:spChg>
        <pc:spChg chg="mod">
          <ac:chgData name="Garima Sharma" userId="34dd25f1-4726-4c87-95a2-eed75f05f3fb" providerId="ADAL" clId="{1EAEBFD4-9E2F-4ADE-8321-00000826170C}" dt="2019-11-14T12:11:00.129" v="101" actId="20577"/>
          <ac:spMkLst>
            <pc:docMk/>
            <pc:sldMk cId="4265819822" sldId="512"/>
            <ac:spMk id="15" creationId="{3DD97235-ED31-4924-B90A-F663B66CCD4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4AECE5-7C58-A34B-A502-82BEAC1E2F5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EE44BE7-C939-1B43-9C11-D7811CA1B4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3E02D7-0371-9642-A6DD-9A277352F95E}" type="datetimeFigureOut">
              <a:rPr lang="en-US" smtClean="0"/>
              <a:t>11/14/2019</a:t>
            </a:fld>
            <a:endParaRPr lang="en-US"/>
          </a:p>
        </p:txBody>
      </p:sp>
      <p:sp>
        <p:nvSpPr>
          <p:cNvPr id="4" name="Footer Placeholder 3">
            <a:extLst>
              <a:ext uri="{FF2B5EF4-FFF2-40B4-BE49-F238E27FC236}">
                <a16:creationId xmlns:a16="http://schemas.microsoft.com/office/drawing/2014/main" id="{1C80C052-BFB0-D440-BDBC-26D99A8CF7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4EE7395-08F0-E544-BFAE-C31B81452F9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2CC50E5-A4BE-A14D-88EE-2DA4755C0865}" type="slidenum">
              <a:rPr lang="en-US" smtClean="0"/>
              <a:t>‹#›</a:t>
            </a:fld>
            <a:endParaRPr lang="en-US"/>
          </a:p>
        </p:txBody>
      </p:sp>
    </p:spTree>
    <p:extLst>
      <p:ext uri="{BB962C8B-B14F-4D97-AF65-F5344CB8AC3E}">
        <p14:creationId xmlns:p14="http://schemas.microsoft.com/office/powerpoint/2010/main" val="39571700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xfrm>
            <a:off x="1143000" y="685800"/>
            <a:ext cx="4572000" cy="3429000"/>
          </a:xfrm>
          <a:prstGeom prst="rect">
            <a:avLst/>
          </a:prstGeom>
        </p:spPr>
        <p:txBody>
          <a:bodyPr/>
          <a:lstStyle/>
          <a:p>
            <a:endParaRPr/>
          </a:p>
        </p:txBody>
      </p:sp>
      <p:sp>
        <p:nvSpPr>
          <p:cNvPr id="176" name="Shape 17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073099870"/>
      </p:ext>
    </p:extLst>
  </p:cSld>
  <p:clrMap bg1="lt1" tx1="dk1" bg2="lt2" tx2="dk2" accent1="accent1" accent2="accent2" accent3="accent3" accent4="accent4" accent5="accent5" accent6="accent6" hlink="hlink" folHlink="folHlink"/>
  <p:notesStyle>
    <a:lvl1pPr defTabSz="456696" latinLnBrk="0">
      <a:defRPr sz="1200">
        <a:latin typeface="+mn-lt"/>
        <a:ea typeface="+mn-ea"/>
        <a:cs typeface="+mn-cs"/>
        <a:sym typeface="Helvetica"/>
      </a:defRPr>
    </a:lvl1pPr>
    <a:lvl2pPr indent="228600" defTabSz="456696" latinLnBrk="0">
      <a:defRPr sz="1200">
        <a:latin typeface="+mn-lt"/>
        <a:ea typeface="+mn-ea"/>
        <a:cs typeface="+mn-cs"/>
        <a:sym typeface="Helvetica"/>
      </a:defRPr>
    </a:lvl2pPr>
    <a:lvl3pPr indent="457200" defTabSz="456696" latinLnBrk="0">
      <a:defRPr sz="1200">
        <a:latin typeface="+mn-lt"/>
        <a:ea typeface="+mn-ea"/>
        <a:cs typeface="+mn-cs"/>
        <a:sym typeface="Helvetica"/>
      </a:defRPr>
    </a:lvl3pPr>
    <a:lvl4pPr indent="685800" defTabSz="456696" latinLnBrk="0">
      <a:defRPr sz="1200">
        <a:latin typeface="+mn-lt"/>
        <a:ea typeface="+mn-ea"/>
        <a:cs typeface="+mn-cs"/>
        <a:sym typeface="Helvetica"/>
      </a:defRPr>
    </a:lvl4pPr>
    <a:lvl5pPr indent="914400" defTabSz="456696" latinLnBrk="0">
      <a:defRPr sz="1200">
        <a:latin typeface="+mn-lt"/>
        <a:ea typeface="+mn-ea"/>
        <a:cs typeface="+mn-cs"/>
        <a:sym typeface="Helvetica"/>
      </a:defRPr>
    </a:lvl5pPr>
    <a:lvl6pPr indent="1143000" defTabSz="456696" latinLnBrk="0">
      <a:defRPr sz="1200">
        <a:latin typeface="+mn-lt"/>
        <a:ea typeface="+mn-ea"/>
        <a:cs typeface="+mn-cs"/>
        <a:sym typeface="Helvetica"/>
      </a:defRPr>
    </a:lvl6pPr>
    <a:lvl7pPr indent="1371600" defTabSz="456696" latinLnBrk="0">
      <a:defRPr sz="1200">
        <a:latin typeface="+mn-lt"/>
        <a:ea typeface="+mn-ea"/>
        <a:cs typeface="+mn-cs"/>
        <a:sym typeface="Helvetica"/>
      </a:defRPr>
    </a:lvl7pPr>
    <a:lvl8pPr indent="1600200" defTabSz="456696" latinLnBrk="0">
      <a:defRPr sz="1200">
        <a:latin typeface="+mn-lt"/>
        <a:ea typeface="+mn-ea"/>
        <a:cs typeface="+mn-cs"/>
        <a:sym typeface="Helvetica"/>
      </a:defRPr>
    </a:lvl8pPr>
    <a:lvl9pPr indent="1828800" defTabSz="456696" latinLnBrk="0">
      <a:defRPr sz="1200">
        <a:latin typeface="+mn-lt"/>
        <a:ea typeface="+mn-ea"/>
        <a:cs typeface="+mn-cs"/>
        <a:sym typeface="Helvetica"/>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safety/educators/reputation/reputation/overview"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safety/educators/reputation/online-presence/overview"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1" i="1" dirty="0">
                <a:effectLst/>
                <a:latin typeface="Arial" panose="020B0604020202020204" pitchFamily="34" charset="0"/>
                <a:cs typeface="Arial" panose="020B0604020202020204" pitchFamily="34" charset="0"/>
                <a:sym typeface="FreightSansLFPro"/>
              </a:rPr>
              <a:t>Instruction note</a:t>
            </a:r>
            <a:endParaRPr lang="en-GB" b="0" i="0" dirty="0">
              <a:effectLst/>
              <a:latin typeface="Arial" panose="020B0604020202020204" pitchFamily="34" charset="0"/>
              <a:cs typeface="Arial" panose="020B0604020202020204" pitchFamily="34" charset="0"/>
              <a:sym typeface="FreightSansLFPro"/>
            </a:endParaRPr>
          </a:p>
          <a:p>
            <a:pPr marL="285750" lvl="0" indent="-285750">
              <a:buFont typeface="Arial" panose="020B0604020202020204" pitchFamily="34" charset="0"/>
              <a:buChar char="•"/>
            </a:pPr>
            <a:r>
              <a:rPr lang="en-GB" b="0" i="0" u="none" strike="noStrike" dirty="0">
                <a:effectLst/>
                <a:latin typeface="Arial" panose="020B0604020202020204" pitchFamily="34" charset="0"/>
                <a:cs typeface="Arial" panose="020B0604020202020204" pitchFamily="34" charset="0"/>
                <a:sym typeface="FreightSansLFPro"/>
              </a:rPr>
              <a:t>Welcome everyone and ask them to get settled in their seats</a:t>
            </a:r>
          </a:p>
          <a:p>
            <a:pPr marL="285750" lvl="0" indent="-285750">
              <a:buFont typeface="Arial" panose="020B0604020202020204" pitchFamily="34" charset="0"/>
              <a:buChar char="•"/>
            </a:pPr>
            <a:r>
              <a:rPr lang="en-GB" b="0" i="0" u="none" strike="noStrike" dirty="0">
                <a:effectLst/>
                <a:latin typeface="Arial" panose="020B0604020202020204" pitchFamily="34" charset="0"/>
                <a:cs typeface="Arial" panose="020B0604020202020204" pitchFamily="34" charset="0"/>
                <a:sym typeface="FreightSansLFPro"/>
              </a:rPr>
              <a:t>Once everyone is seated click to next slide.</a:t>
            </a:r>
          </a:p>
          <a:p>
            <a:pPr marL="285750" lvl="0" indent="-285750">
              <a:buFont typeface="Arial" panose="020B0604020202020204" pitchFamily="34" charset="0"/>
              <a:buChar char="•"/>
            </a:pPr>
            <a:endParaRPr lang="en-GB" b="0" i="0" u="none" strike="noStrike" dirty="0">
              <a:effectLst/>
              <a:latin typeface="Arial" panose="020B0604020202020204" pitchFamily="34" charset="0"/>
              <a:cs typeface="Arial" panose="020B0604020202020204" pitchFamily="34" charset="0"/>
              <a:sym typeface="FreightSansLFPro"/>
            </a:endParaRPr>
          </a:p>
          <a:p>
            <a:pPr marR="0" lvl="0" defTabSz="456696" eaLnBrk="1" fontAlgn="auto" latinLnBrk="0" hangingPunct="1">
              <a:lnSpc>
                <a:spcPct val="100000"/>
              </a:lnSpc>
              <a:spcBef>
                <a:spcPts val="0"/>
              </a:spcBef>
              <a:spcAft>
                <a:spcPts val="0"/>
              </a:spcAft>
              <a:buClrTx/>
              <a:buSzTx/>
              <a:tabLst/>
              <a:defRPr/>
            </a:pPr>
            <a:r>
              <a:rPr lang="en-US" b="1" dirty="0">
                <a:latin typeface="Arial" panose="020B0604020202020204" pitchFamily="34" charset="0"/>
                <a:cs typeface="Arial" panose="020B0604020202020204" pitchFamily="34" charset="0"/>
              </a:rPr>
              <a:t>Speaker says:</a:t>
            </a:r>
          </a:p>
          <a:p>
            <a:pPr marL="171450" marR="0" lvl="0" indent="-171450" defTabSz="456696"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Today we will talk about why it’s important to manage and care about your digital self, and consider how much to share of your real-world </a:t>
            </a:r>
            <a:r>
              <a:rPr lang="en-US" dirty="0" err="1">
                <a:latin typeface="Arial" panose="020B0604020202020204" pitchFamily="34" charset="0"/>
                <a:cs typeface="Arial" panose="020B0604020202020204" pitchFamily="34" charset="0"/>
              </a:rPr>
              <a:t>self online</a:t>
            </a:r>
            <a:r>
              <a:rPr lang="en-US" dirty="0">
                <a:latin typeface="Arial" panose="020B0604020202020204" pitchFamily="34" charset="0"/>
                <a:cs typeface="Arial" panose="020B0604020202020204" pitchFamily="34" charset="0"/>
              </a:rPr>
              <a:t>.</a:t>
            </a:r>
          </a:p>
          <a:p>
            <a:pPr marL="171450" marR="0" lvl="0" indent="-171450" defTabSz="456696"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latin typeface="Arial" panose="020B0604020202020204" pitchFamily="34" charset="0"/>
                <a:cs typeface="Arial" panose="020B0604020202020204" pitchFamily="34" charset="0"/>
              </a:rPr>
              <a:t>What is digital identity</a:t>
            </a:r>
          </a:p>
          <a:p>
            <a:pPr marL="171450" marR="0" lvl="0" indent="-171450" defTabSz="456696"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Why is it important to keep your digital identity safe.</a:t>
            </a:r>
          </a:p>
          <a:p>
            <a:pPr marL="171450" marR="0" lvl="0" indent="-171450" defTabSz="456696"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How can I protect my digital identity.</a:t>
            </a: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106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see what we think about this</a:t>
            </a:r>
          </a:p>
          <a:p>
            <a:pPr marL="171450" indent="-171450">
              <a:buFont typeface="Arial" panose="020B0604020202020204" pitchFamily="34" charset="0"/>
              <a:buChar char="•"/>
            </a:pPr>
            <a:r>
              <a:rPr lang="en-US" dirty="0"/>
              <a:t>Does anyone in the room want to share why they think </a:t>
            </a:r>
            <a:r>
              <a:rPr lang="en-US" dirty="0" err="1"/>
              <a:t>its</a:t>
            </a:r>
            <a:r>
              <a:rPr lang="en-US" dirty="0"/>
              <a:t> important to keep safe in a digital world?</a:t>
            </a:r>
          </a:p>
          <a:p>
            <a:pPr marL="171450" indent="-171450">
              <a:buFont typeface="Arial" panose="020B0604020202020204" pitchFamily="34" charset="0"/>
              <a:buChar char="•"/>
            </a:pPr>
            <a:r>
              <a:rPr lang="en-US" dirty="0"/>
              <a:t>Imagine that all of the information you have just listed for Rashmi is stored in a physical file. </a:t>
            </a:r>
          </a:p>
          <a:p>
            <a:pPr marL="171450" indent="-171450">
              <a:buFont typeface="Arial" panose="020B0604020202020204" pitchFamily="34" charset="0"/>
              <a:buChar char="•"/>
            </a:pPr>
            <a:r>
              <a:rPr lang="en-US" dirty="0"/>
              <a:t>And imagine other people could look at that file. </a:t>
            </a:r>
          </a:p>
          <a:p>
            <a:pPr marL="171450" indent="-171450">
              <a:buFont typeface="Arial" panose="020B0604020202020204" pitchFamily="34" charset="0"/>
              <a:buChar char="•"/>
            </a:pPr>
            <a:r>
              <a:rPr lang="en-US" dirty="0"/>
              <a:t>You might make different choices if you knew your movements were not private.</a:t>
            </a:r>
          </a:p>
          <a:p>
            <a:endParaRPr lang="en-GB" dirty="0"/>
          </a:p>
        </p:txBody>
      </p:sp>
    </p:spTree>
    <p:extLst>
      <p:ext uri="{BB962C8B-B14F-4D97-AF65-F5344CB8AC3E}">
        <p14:creationId xmlns:p14="http://schemas.microsoft.com/office/powerpoint/2010/main" val="3322052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Deciding what to share of yourself online and what to keep private can be tricky.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And the first step is really considering first - who are the people that we usually engage with? Or can access our info?</a:t>
            </a:r>
          </a:p>
          <a:p>
            <a:pPr marL="171450" indent="-171450">
              <a:buFont typeface="Arial" panose="020B0604020202020204" pitchFamily="34" charset="0"/>
              <a:buChar char="•"/>
            </a:pPr>
            <a:r>
              <a:rPr lang="en-GB" sz="1200" b="0" i="0" dirty="0">
                <a:effectLst/>
                <a:latin typeface="Arial" panose="020B0604020202020204" pitchFamily="34" charset="0"/>
                <a:ea typeface="+mn-ea"/>
                <a:cs typeface="Arial" panose="020B0604020202020204" pitchFamily="34" charset="0"/>
                <a:sym typeface="FreightSansLFPro"/>
              </a:rPr>
              <a:t>Would you tell your friends your name? This might sound a little silly, but let’s do it for this exercise</a:t>
            </a: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b="0" i="0" dirty="0">
                <a:effectLst/>
                <a:latin typeface="Arial" panose="020B0604020202020204" pitchFamily="34" charset="0"/>
                <a:ea typeface="+mn-ea"/>
                <a:cs typeface="Arial" panose="020B0604020202020204" pitchFamily="34" charset="0"/>
                <a:sym typeface="FreightSansLFPro"/>
              </a:rPr>
              <a:t>Would you tell your friends your date of birth?</a:t>
            </a:r>
          </a:p>
          <a:p>
            <a:pPr marL="171450" indent="-171450">
              <a:buFont typeface="Arial" panose="020B0604020202020204" pitchFamily="34" charset="0"/>
              <a:buChar char="•"/>
            </a:pPr>
            <a:r>
              <a:rPr lang="en-GB" sz="1200" b="0" i="0" dirty="0">
                <a:effectLst/>
                <a:latin typeface="Arial" panose="020B0604020202020204" pitchFamily="34" charset="0"/>
                <a:ea typeface="+mn-ea"/>
                <a:cs typeface="Arial" panose="020B0604020202020204" pitchFamily="34" charset="0"/>
                <a:sym typeface="FreightSansLFPro"/>
              </a:rPr>
              <a:t>Would you tell your friends your secrets? </a:t>
            </a:r>
          </a:p>
          <a:p>
            <a:pPr marL="171450" indent="-171450">
              <a:buFont typeface="Arial" panose="020B0604020202020204" pitchFamily="34" charset="0"/>
              <a:buChar char="•"/>
            </a:pPr>
            <a:r>
              <a:rPr lang="en-GB" sz="1200" b="0" i="0" dirty="0">
                <a:effectLst/>
                <a:latin typeface="Arial" panose="020B0604020202020204" pitchFamily="34" charset="0"/>
                <a:ea typeface="+mn-ea"/>
                <a:cs typeface="Arial" panose="020B0604020202020204" pitchFamily="34" charset="0"/>
                <a:sym typeface="FreightSansLFPro"/>
              </a:rPr>
              <a:t>Think about the most embarrassing thing you’ve ever done. </a:t>
            </a:r>
          </a:p>
          <a:p>
            <a:pPr marL="171450" indent="-171450">
              <a:buFont typeface="Arial" panose="020B0604020202020204" pitchFamily="34" charset="0"/>
              <a:buChar char="•"/>
            </a:pPr>
            <a:r>
              <a:rPr lang="en-GB" sz="1200" b="0" i="0" dirty="0">
                <a:effectLst/>
                <a:latin typeface="Arial" panose="020B0604020202020204" pitchFamily="34" charset="0"/>
                <a:ea typeface="+mn-ea"/>
                <a:cs typeface="Arial" panose="020B0604020202020204" pitchFamily="34" charset="0"/>
                <a:sym typeface="FreightSansLFPro"/>
              </a:rPr>
              <a:t>Would you share that with your friends?</a:t>
            </a:r>
          </a:p>
          <a:p>
            <a:pPr marL="171450" indent="-171450">
              <a:buFont typeface="Arial" panose="020B0604020202020204" pitchFamily="34" charset="0"/>
              <a:buChar char="•"/>
            </a:pPr>
            <a:r>
              <a:rPr lang="en-GB" sz="1200" b="0" i="0" dirty="0">
                <a:effectLst/>
                <a:latin typeface="Arial" panose="020B0604020202020204" pitchFamily="34" charset="0"/>
                <a:ea typeface="+mn-ea"/>
                <a:cs typeface="Arial" panose="020B0604020202020204" pitchFamily="34" charset="0"/>
                <a:sym typeface="FreightSansLFPro"/>
              </a:rPr>
              <a:t>Ok now </a:t>
            </a:r>
            <a:r>
              <a:rPr lang="en-GB" sz="1200" b="0" i="0" dirty="0" err="1">
                <a:effectLst/>
                <a:latin typeface="Arial" panose="020B0604020202020204" pitchFamily="34" charset="0"/>
                <a:ea typeface="+mn-ea"/>
                <a:cs typeface="Arial" panose="020B0604020202020204" pitchFamily="34" charset="0"/>
                <a:sym typeface="FreightSansLFPro"/>
              </a:rPr>
              <a:t>lets</a:t>
            </a:r>
            <a:r>
              <a:rPr lang="en-GB" sz="1200" b="0" i="0" dirty="0">
                <a:effectLst/>
                <a:latin typeface="Arial" panose="020B0604020202020204" pitchFamily="34" charset="0"/>
                <a:ea typeface="+mn-ea"/>
                <a:cs typeface="Arial" panose="020B0604020202020204" pitchFamily="34" charset="0"/>
                <a:sym typeface="FreightSansLFPro"/>
              </a:rPr>
              <a:t> think about other people you see often.</a:t>
            </a:r>
          </a:p>
          <a:p>
            <a:pPr marL="171450" indent="-171450">
              <a:buFont typeface="Arial" panose="020B0604020202020204" pitchFamily="34" charset="0"/>
              <a:buChar char="•"/>
            </a:pPr>
            <a:r>
              <a:rPr lang="en-GB" sz="1200" b="0" i="0" dirty="0">
                <a:effectLst/>
                <a:latin typeface="Arial" panose="020B0604020202020204" pitchFamily="34" charset="0"/>
                <a:ea typeface="+mn-ea"/>
                <a:cs typeface="Arial" panose="020B0604020202020204" pitchFamily="34" charset="0"/>
                <a:sym typeface="FreightSansLFPro"/>
              </a:rPr>
              <a:t>Would you stand in front of a class or office — where you know some people, but not everyone — and tell them your name?</a:t>
            </a:r>
          </a:p>
          <a:p>
            <a:pPr marL="171450" marR="0" lvl="0" indent="-171450" defTabSz="456696"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dirty="0">
                <a:effectLst/>
                <a:latin typeface="Arial" panose="020B0604020202020204" pitchFamily="34" charset="0"/>
                <a:ea typeface="+mn-ea"/>
                <a:cs typeface="Arial" panose="020B0604020202020204" pitchFamily="34" charset="0"/>
                <a:sym typeface="FreightSansLFPro"/>
              </a:rPr>
              <a:t>Would you tell them your date of birth?</a:t>
            </a:r>
          </a:p>
          <a:p>
            <a:pPr marL="171450" marR="0" lvl="0" indent="-171450" defTabSz="456696"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dirty="0">
                <a:effectLst/>
                <a:latin typeface="Arial" panose="020B0604020202020204" pitchFamily="34" charset="0"/>
                <a:ea typeface="+mn-ea"/>
                <a:cs typeface="Arial" panose="020B0604020202020204" pitchFamily="34" charset="0"/>
                <a:sym typeface="FreightSansLFPro"/>
              </a:rPr>
              <a:t>Would you tell them your home address?</a:t>
            </a:r>
          </a:p>
          <a:p>
            <a:pPr marL="0" marR="0" lvl="0" indent="0" defTabSz="456696" eaLnBrk="1" fontAlgn="auto" latinLnBrk="0" hangingPunct="1">
              <a:lnSpc>
                <a:spcPct val="100000"/>
              </a:lnSpc>
              <a:spcBef>
                <a:spcPts val="0"/>
              </a:spcBef>
              <a:spcAft>
                <a:spcPts val="0"/>
              </a:spcAft>
              <a:buClrTx/>
              <a:buSzTx/>
              <a:buFontTx/>
              <a:buNone/>
              <a:tabLst/>
              <a:defRPr/>
            </a:pPr>
            <a:endParaRPr lang="en-GB" sz="1200" b="0" i="0" dirty="0">
              <a:effectLst/>
              <a:latin typeface="FreightSansLFPro Medium" panose="02000506030000020004" pitchFamily="2" charset="77"/>
              <a:ea typeface="+mn-ea"/>
              <a:cs typeface="+mn-cs"/>
              <a:sym typeface="FreightSansLFPro"/>
            </a:endParaRP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5575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dirty="0">
                <a:effectLst/>
                <a:latin typeface="FreightSansLFPro Medium" panose="02000506030000020004" pitchFamily="2" charset="77"/>
                <a:ea typeface="+mn-ea"/>
                <a:cs typeface="+mn-cs"/>
                <a:sym typeface="FreightSansLFPro"/>
              </a:rPr>
              <a:t>Think about how you are using the internet. Take the time to reflect about what information you share. And consider if your posts could hurt others, be misinterpreted, or harm your reputation — or someone else’s.</a:t>
            </a:r>
          </a:p>
          <a:p>
            <a:pPr marL="171450" indent="-171450">
              <a:buFont typeface="Arial" panose="020B0604020202020204" pitchFamily="34" charset="0"/>
              <a:buChar char="•"/>
            </a:pPr>
            <a:r>
              <a:rPr lang="en-US" dirty="0"/>
              <a:t>But how does this work?</a:t>
            </a:r>
          </a:p>
          <a:p>
            <a:pPr marL="171450" indent="-171450">
              <a:buFont typeface="Arial" panose="020B0604020202020204" pitchFamily="34" charset="0"/>
              <a:buChar char="•"/>
            </a:pPr>
            <a:r>
              <a:rPr lang="en-US" dirty="0"/>
              <a:t>The reason we are talking about your digital self and getting you thinking about what you share online is because every time you go on the internet and post something or enter information, you leave a mark.</a:t>
            </a:r>
          </a:p>
          <a:p>
            <a:pPr marL="171450" indent="-171450">
              <a:buFont typeface="Arial" panose="020B0604020202020204" pitchFamily="34" charset="0"/>
              <a:buChar char="•"/>
            </a:pPr>
            <a:r>
              <a:rPr lang="en-US" dirty="0"/>
              <a:t>It is a little like when you walk on dirt, or mud — you can see your footprint and you are leaving tracks behind you. </a:t>
            </a:r>
          </a:p>
          <a:p>
            <a:pPr marL="171450" indent="-171450">
              <a:buFont typeface="Arial" panose="020B0604020202020204" pitchFamily="34" charset="0"/>
              <a:buChar char="•"/>
            </a:pPr>
            <a:r>
              <a:rPr lang="en-US" dirty="0"/>
              <a:t>WHICH MEANS: any behavior online that you do will leave a mark and can be accessible - depending on how you manage that online space.</a:t>
            </a:r>
          </a:p>
          <a:p>
            <a:endParaRPr lang="en-GB" dirty="0"/>
          </a:p>
        </p:txBody>
      </p:sp>
    </p:spTree>
    <p:extLst>
      <p:ext uri="{BB962C8B-B14F-4D97-AF65-F5344CB8AC3E}">
        <p14:creationId xmlns:p14="http://schemas.microsoft.com/office/powerpoint/2010/main" val="1816642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Meaning we always have to be wary of what you share about yourself: profile and personal info </a:t>
            </a:r>
          </a:p>
          <a:p>
            <a:pPr marL="171450" indent="-171450">
              <a:buSzPct val="100000"/>
              <a:buFont typeface="Arial" panose="020B0604020202020204" pitchFamily="34" charset="0"/>
              <a:buChar char="•"/>
            </a:pPr>
            <a:r>
              <a:rPr lang="en-US" dirty="0">
                <a:latin typeface="Arial" panose="020B0604020202020204" pitchFamily="34" charset="0"/>
                <a:cs typeface="Arial" panose="020B0604020202020204" pitchFamily="34" charset="0"/>
              </a:rPr>
              <a:t>Thru: posts, messages, what you share/like who has access to that info?</a:t>
            </a:r>
          </a:p>
          <a:p>
            <a:pPr marL="171450" indent="-171450">
              <a:buSzPct val="100000"/>
              <a:buFont typeface="Arial" panose="020B0604020202020204" pitchFamily="34" charset="0"/>
              <a:buChar char="•"/>
            </a:pPr>
            <a:r>
              <a:rPr lang="en-US" dirty="0">
                <a:latin typeface="Arial" panose="020B0604020202020204" pitchFamily="34" charset="0"/>
                <a:cs typeface="Arial" panose="020B0604020202020204" pitchFamily="34" charset="0"/>
              </a:rPr>
              <a:t>Because not everybody using the internet is someone you can trust </a:t>
            </a:r>
          </a:p>
          <a:p>
            <a:endParaRPr lang="en-GB" dirty="0"/>
          </a:p>
        </p:txBody>
      </p:sp>
    </p:spTree>
    <p:extLst>
      <p:ext uri="{BB962C8B-B14F-4D97-AF65-F5344CB8AC3E}">
        <p14:creationId xmlns:p14="http://schemas.microsoft.com/office/powerpoint/2010/main" val="867825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573741" y="4343400"/>
            <a:ext cx="6018305" cy="4364318"/>
          </a:xfrm>
        </p:spPr>
        <p:txBody>
          <a:bodyPr/>
          <a:lstStyle/>
          <a:p>
            <a:pPr marL="171450" indent="-171450">
              <a:buFont typeface="Arial" panose="020B0604020202020204" pitchFamily="34" charset="0"/>
              <a:buChar char="•"/>
            </a:pPr>
            <a:r>
              <a:rPr lang="en-US" dirty="0"/>
              <a:t>Another reason you need to think about your digital footprint is that other people can search you. </a:t>
            </a:r>
          </a:p>
          <a:p>
            <a:pPr marL="171450" indent="-171450">
              <a:buFont typeface="Arial" panose="020B0604020202020204" pitchFamily="34" charset="0"/>
              <a:buChar char="•"/>
            </a:pPr>
            <a:r>
              <a:rPr lang="en-US" dirty="0"/>
              <a:t>Some of the things you enter or post online might be publicly available. </a:t>
            </a:r>
          </a:p>
          <a:p>
            <a:pPr marL="171450" indent="-171450">
              <a:buFont typeface="Arial" panose="020B0604020202020204" pitchFamily="34" charset="0"/>
              <a:buChar char="•"/>
            </a:pPr>
            <a:r>
              <a:rPr lang="en-US" dirty="0"/>
              <a:t>You can type your name into an online search engine or social media site and a list of sites, pages, or images can come up that relate to your name. </a:t>
            </a:r>
          </a:p>
          <a:p>
            <a:pPr marL="171450" indent="-171450">
              <a:buFont typeface="Arial" panose="020B0604020202020204" pitchFamily="34" charset="0"/>
              <a:buChar char="•"/>
            </a:pPr>
            <a:r>
              <a:rPr lang="en-US" dirty="0"/>
              <a:t>Some might be about you, some might be about another person who shares your name.”</a:t>
            </a:r>
          </a:p>
          <a:p>
            <a:r>
              <a:rPr lang="en-US" dirty="0"/>
              <a:t> </a:t>
            </a:r>
          </a:p>
          <a:p>
            <a:pPr>
              <a:defRPr i="1">
                <a:latin typeface="FreightSansLFPro Medium"/>
                <a:ea typeface="FreightSansLFPro Medium"/>
                <a:cs typeface="FreightSansLFPro Medium"/>
                <a:sym typeface="FreightSansLFPro Medium"/>
              </a:defRPr>
            </a:pPr>
            <a:r>
              <a:rPr lang="en-US" dirty="0"/>
              <a:t>Instruction note</a:t>
            </a:r>
          </a:p>
          <a:p>
            <a:pPr>
              <a:defRPr i="1">
                <a:latin typeface="FreightSansLFPro Medium"/>
                <a:ea typeface="FreightSansLFPro Medium"/>
                <a:cs typeface="FreightSansLFPro Medium"/>
                <a:sym typeface="FreightSansLFPro Medium"/>
              </a:defRPr>
            </a:pPr>
            <a:r>
              <a:rPr lang="en-US" dirty="0"/>
              <a:t>Note:</a:t>
            </a:r>
            <a:r>
              <a:rPr lang="en-US" i="0" dirty="0"/>
              <a:t> This exercise is optional and depends on the audience’s familiarity with the internet.</a:t>
            </a:r>
          </a:p>
          <a:p>
            <a:r>
              <a:rPr lang="en-US" dirty="0"/>
              <a:t>Ask people to put their hand up if they have ever ‘searched’ for themselves online, or searched for a friend online</a:t>
            </a:r>
          </a:p>
          <a:p>
            <a:r>
              <a:rPr lang="en-US" dirty="0"/>
              <a:t>For those who have, get them to talk about what they found. Were they surprised? Do lots of other people have the same name as them?</a:t>
            </a:r>
          </a:p>
          <a:p>
            <a:r>
              <a:rPr lang="en-US" dirty="0"/>
              <a:t>Encourage a wider discussion about this</a:t>
            </a:r>
          </a:p>
          <a:p>
            <a:r>
              <a:rPr lang="en-US" dirty="0"/>
              <a:t> </a:t>
            </a:r>
          </a:p>
          <a:p>
            <a:pPr>
              <a:defRPr i="1">
                <a:latin typeface="FreightSansLFPro Medium"/>
                <a:ea typeface="FreightSansLFPro Medium"/>
                <a:cs typeface="FreightSansLFPro Medium"/>
                <a:sym typeface="FreightSansLFPro Medium"/>
              </a:defRPr>
            </a:pPr>
            <a:r>
              <a:rPr lang="en-US" dirty="0"/>
              <a:t>[Further resources</a:t>
            </a:r>
          </a:p>
          <a:p>
            <a:r>
              <a:rPr lang="en-US" dirty="0"/>
              <a:t>For more teaching resources on Reputation, Online Presence and Who Do You Want To Be?, please visit </a:t>
            </a:r>
            <a:r>
              <a:rPr lang="en-US" u="sng" dirty="0">
                <a:solidFill>
                  <a:srgbClr val="0000FF"/>
                </a:solidFill>
                <a:uFill>
                  <a:solidFill>
                    <a:srgbClr val="0000FF"/>
                  </a:solidFill>
                </a:uFill>
                <a:hlinkClick r:id="rId3"/>
              </a:rPr>
              <a:t>https://www.facebook.com/safety/educators/reputation/reputation/overview</a:t>
            </a:r>
            <a:r>
              <a:rPr lang="en-US" dirty="0"/>
              <a:t> and </a:t>
            </a:r>
            <a:r>
              <a:rPr lang="en-US" u="sng" dirty="0">
                <a:solidFill>
                  <a:srgbClr val="0000FF"/>
                </a:solidFill>
                <a:uFill>
                  <a:solidFill>
                    <a:srgbClr val="0000FF"/>
                  </a:solidFill>
                </a:uFill>
                <a:hlinkClick r:id="rId4"/>
              </a:rPr>
              <a:t>https://www.facebook.com/safety/educators/reputation/online-presence/overview</a:t>
            </a:r>
            <a:r>
              <a:rPr lang="en-US" dirty="0"/>
              <a:t> and https://www.facebook.com/safety/educators/identity-exploration/who-do-you-want-to-be/overview]</a:t>
            </a:r>
          </a:p>
          <a:p>
            <a:endParaRPr lang="en-GB" dirty="0"/>
          </a:p>
        </p:txBody>
      </p:sp>
    </p:spTree>
    <p:extLst>
      <p:ext uri="{BB962C8B-B14F-4D97-AF65-F5344CB8AC3E}">
        <p14:creationId xmlns:p14="http://schemas.microsoft.com/office/powerpoint/2010/main" val="586252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i="1">
                <a:latin typeface="FreightSansLFPro Medium"/>
                <a:ea typeface="FreightSansLFPro Medium"/>
                <a:cs typeface="FreightSansLFPro Medium"/>
                <a:sym typeface="FreightSansLFPro Medium"/>
              </a:defRPr>
            </a:pPr>
            <a:r>
              <a:rPr lang="en-US" i="0" dirty="0">
                <a:solidFill>
                  <a:schemeClr val="tx1"/>
                </a:solidFill>
                <a:latin typeface="Arial" panose="020B0604020202020204" pitchFamily="34" charset="0"/>
                <a:cs typeface="Arial" panose="020B0604020202020204" pitchFamily="34" charset="0"/>
              </a:rPr>
              <a:t>Because there are many different ways people may access information about us – </a:t>
            </a:r>
          </a:p>
          <a:p>
            <a:pPr marL="171450" indent="-171450">
              <a:buFont typeface="Arial" panose="020B0604020202020204" pitchFamily="34" charset="0"/>
              <a:buChar char="•"/>
              <a:defRPr i="1">
                <a:latin typeface="FreightSansLFPro Medium"/>
                <a:ea typeface="FreightSansLFPro Medium"/>
                <a:cs typeface="FreightSansLFPro Medium"/>
                <a:sym typeface="FreightSansLFPro Medium"/>
              </a:defRPr>
            </a:pPr>
            <a:r>
              <a:rPr lang="en-US" i="0" dirty="0">
                <a:solidFill>
                  <a:schemeClr val="tx1"/>
                </a:solidFill>
                <a:latin typeface="Arial" panose="020B0604020202020204" pitchFamily="34" charset="0"/>
                <a:cs typeface="Arial" panose="020B0604020202020204" pitchFamily="34" charset="0"/>
              </a:rPr>
              <a:t>It is a good idea to carefully  first consider, what we share</a:t>
            </a:r>
          </a:p>
          <a:p>
            <a:pPr>
              <a:defRPr b="1"/>
            </a:pPr>
            <a:r>
              <a:rPr lang="en-US" dirty="0">
                <a:solidFill>
                  <a:schemeClr val="tx1"/>
                </a:solidFill>
              </a:rPr>
              <a:t> </a:t>
            </a:r>
          </a:p>
          <a:p>
            <a:endParaRPr lang="en-GB" dirty="0"/>
          </a:p>
        </p:txBody>
      </p:sp>
    </p:spTree>
    <p:extLst>
      <p:ext uri="{BB962C8B-B14F-4D97-AF65-F5344CB8AC3E}">
        <p14:creationId xmlns:p14="http://schemas.microsoft.com/office/powerpoint/2010/main" val="3018457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Because “your digital reputation might affect your real life when you apply for a job, for example.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Employers might do an internet search on people who apply for a particular job.</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If there are publicly available silly images of you online, or if you have published or posted nasty comments or videos, the employer might see these — even if the images or posts are quite old.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And that could affect whether you get the job.</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We also have to be mindful of  who has access/can see those info. online.</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When we are using the internet we are connected to lots of computers and people — and while that opens up so many opportunities for us, there are also some risks.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Not everybody using the internet is someone you can trust.</a:t>
            </a:r>
          </a:p>
          <a:p>
            <a:pPr marL="171450" marR="0" lvl="0" indent="-171450" defTabSz="456696"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u="none" strike="noStrike">
              <a:effectLst/>
              <a:latin typeface="+mn-lt"/>
              <a:ea typeface="+mn-ea"/>
              <a:cs typeface="+mn-cs"/>
              <a:sym typeface="Helvetica"/>
            </a:endParaRPr>
          </a:p>
          <a:p>
            <a:pPr marL="171450" marR="0" lvl="0" indent="-171450" defTabSz="456696"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a:effectLst/>
                <a:latin typeface="+mn-lt"/>
                <a:ea typeface="+mn-ea"/>
                <a:cs typeface="+mn-cs"/>
                <a:sym typeface="Helvetica"/>
              </a:rPr>
              <a:t>For </a:t>
            </a:r>
            <a:r>
              <a:rPr lang="en-US" sz="1200" u="none" strike="noStrike" dirty="0">
                <a:effectLst/>
                <a:latin typeface="+mn-lt"/>
                <a:ea typeface="+mn-ea"/>
                <a:cs typeface="+mn-cs"/>
                <a:sym typeface="Helvetica"/>
              </a:rPr>
              <a:t>more resources on Cybersecurity, Phishing ,and Spam, please visit https://www.facebook.com/safety/educators/security/cybersecurity-phishing-and-spam/overview]</a:t>
            </a:r>
            <a:endParaRPr lang="en-GB" sz="1200" u="none" strike="noStrike" dirty="0">
              <a:effectLst/>
              <a:latin typeface="+mn-lt"/>
              <a:ea typeface="+mn-ea"/>
              <a:cs typeface="+mn-cs"/>
              <a:sym typeface="Helvetica"/>
            </a:endParaRP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8685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i="1">
                <a:latin typeface="FreightSansLFPro Medium"/>
                <a:ea typeface="FreightSansLFPro Medium"/>
                <a:cs typeface="FreightSansLFPro Medium"/>
                <a:sym typeface="FreightSansLFPro Medium"/>
              </a:defRPr>
            </a:pPr>
            <a:r>
              <a:rPr lang="en-US" dirty="0">
                <a:solidFill>
                  <a:schemeClr val="tx1"/>
                </a:solidFill>
                <a:latin typeface="Arial" panose="020B0604020202020204" pitchFamily="34" charset="0"/>
                <a:cs typeface="Arial" panose="020B0604020202020204" pitchFamily="34" charset="0"/>
              </a:rPr>
              <a:t>So who are examples of people that we might not be able to trust?</a:t>
            </a: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Like in real life, there are thieves and dishonest people who use the internet. </a:t>
            </a: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As an example, a thief could set up a fake website that pretends to sell shoes. </a:t>
            </a: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You might see a picture of a pair of shoes and decide to buy them.</a:t>
            </a: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You enter your credit card details. </a:t>
            </a: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Now the thief has your credit card details. </a:t>
            </a: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The thief won’t send you any shoes and could go shopping with your credit card.</a:t>
            </a:r>
          </a:p>
          <a:p>
            <a:r>
              <a:rPr lang="en-US" dirty="0">
                <a:solidFill>
                  <a:schemeClr val="tx1"/>
                </a:solidFill>
              </a:rPr>
              <a:t> </a:t>
            </a:r>
          </a:p>
          <a:p>
            <a:endParaRPr lang="en-GB" dirty="0">
              <a:solidFill>
                <a:schemeClr val="tx1"/>
              </a:solidFill>
            </a:endParaRPr>
          </a:p>
        </p:txBody>
      </p:sp>
    </p:spTree>
    <p:extLst>
      <p:ext uri="{BB962C8B-B14F-4D97-AF65-F5344CB8AC3E}">
        <p14:creationId xmlns:p14="http://schemas.microsoft.com/office/powerpoint/2010/main" val="1545843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i="1">
                <a:latin typeface="FreightSansLFPro Medium"/>
                <a:ea typeface="FreightSansLFPro Medium"/>
                <a:cs typeface="FreightSansLFPro Medium"/>
                <a:sym typeface="FreightSansLFPro Medium"/>
              </a:defRPr>
            </a:pPr>
            <a:r>
              <a:rPr lang="en-US" dirty="0">
                <a:solidFill>
                  <a:schemeClr val="tx1"/>
                </a:solidFill>
                <a:latin typeface="Arial" panose="020B0604020202020204" pitchFamily="34" charset="0"/>
                <a:cs typeface="Arial" panose="020B0604020202020204" pitchFamily="34" charset="0"/>
              </a:rPr>
              <a:t>So who are examples of people that we might not be able to trust?</a:t>
            </a: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People can also try to steal your identity. </a:t>
            </a: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If you have shared lots of information about yourself — like your name, date of birth, and home address.</a:t>
            </a: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On unprotected websites or with strangers, there is a risk that someone might use your information and pretend to be you.</a:t>
            </a:r>
          </a:p>
          <a:p>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5936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i="1">
                <a:latin typeface="FreightSansLFPro Medium"/>
                <a:ea typeface="FreightSansLFPro Medium"/>
                <a:cs typeface="FreightSansLFPro Medium"/>
                <a:sym typeface="FreightSansLFPro Medium"/>
              </a:defRPr>
            </a:pPr>
            <a:r>
              <a:rPr lang="en-US" sz="1200" i="0" dirty="0">
                <a:solidFill>
                  <a:schemeClr val="tx1"/>
                </a:solidFill>
                <a:latin typeface="Arial" panose="020B0604020202020204" pitchFamily="34" charset="0"/>
                <a:ea typeface="FreightSansLFPro Medium"/>
                <a:cs typeface="Arial" panose="020B0604020202020204" pitchFamily="34" charset="0"/>
                <a:sym typeface="FreightSansLFPro Medium"/>
              </a:rPr>
              <a:t>And lastly – </a:t>
            </a:r>
          </a:p>
          <a:p>
            <a:pPr marL="171450" indent="-171450">
              <a:buFont typeface="Arial" panose="020B0604020202020204" pitchFamily="34" charset="0"/>
              <a:buChar char="•"/>
              <a:defRPr i="1">
                <a:latin typeface="FreightSansLFPro Medium"/>
                <a:ea typeface="FreightSansLFPro Medium"/>
                <a:cs typeface="FreightSansLFPro Medium"/>
                <a:sym typeface="FreightSansLFPro Medium"/>
              </a:defRPr>
            </a:pPr>
            <a:r>
              <a:rPr lang="en-US" sz="1200" i="0" dirty="0">
                <a:solidFill>
                  <a:schemeClr val="tx1"/>
                </a:solidFill>
                <a:latin typeface="Arial" panose="020B0604020202020204" pitchFamily="34" charset="0"/>
                <a:ea typeface="FreightSansLFPro Medium"/>
                <a:cs typeface="Arial" panose="020B0604020202020204" pitchFamily="34" charset="0"/>
                <a:sym typeface="FreightSansLFPro Medium"/>
              </a:rPr>
              <a:t>As in real life, you need to be mindful of strangers on the internet. In the real world, you have more clues when assessing if someone is trustworthy.</a:t>
            </a:r>
          </a:p>
          <a:p>
            <a:pPr marL="171450" indent="-171450">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sym typeface="Helvetica"/>
              </a:rPr>
              <a:t>But on the internet it can be much harder. This means you can’t be sure of their real motivations.</a:t>
            </a:r>
          </a:p>
          <a:p>
            <a:pPr marL="171450" indent="-171450">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sym typeface="Helvetica"/>
              </a:rPr>
              <a:t>For example:  </a:t>
            </a:r>
            <a:r>
              <a:rPr lang="en-US" sz="1200" b="0" dirty="0">
                <a:solidFill>
                  <a:schemeClr val="tx1"/>
                </a:solidFill>
                <a:latin typeface="Arial" panose="020B0604020202020204" pitchFamily="34" charset="0"/>
                <a:cs typeface="Arial" panose="020B0604020202020204" pitchFamily="34" charset="0"/>
                <a:sym typeface="Helvetica"/>
              </a:rPr>
              <a:t>are also bullies online and people who post on social media and in forums just to make trouble.</a:t>
            </a:r>
          </a:p>
          <a:p>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4584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sz="1200" b="0" dirty="0">
                <a:latin typeface="+mn-lt"/>
                <a:ea typeface="Helvetica" charset="0"/>
                <a:cs typeface="Helvetica" charset="0"/>
                <a:sym typeface="Helvetica"/>
              </a:rPr>
              <a:t>Let’s look at this session agenda.</a:t>
            </a:r>
          </a:p>
          <a:p>
            <a:pPr marL="171450" indent="-171450">
              <a:buFont typeface="Arial" panose="020B0604020202020204" pitchFamily="34" charset="0"/>
              <a:buChar char="•"/>
            </a:pPr>
            <a:r>
              <a:rPr lang="en-NZ" sz="1200" b="0" dirty="0">
                <a:latin typeface="+mn-lt"/>
                <a:ea typeface="Helvetica" charset="0"/>
                <a:cs typeface="Helvetica" charset="0"/>
                <a:sym typeface="Helvetica"/>
              </a:rPr>
              <a:t>Today we are going to talk about </a:t>
            </a:r>
            <a:r>
              <a:rPr lang="en-US" sz="1200" b="0" dirty="0">
                <a:latin typeface="+mn-lt"/>
                <a:ea typeface="+mn-ea"/>
                <a:cs typeface="+mn-cs"/>
                <a:sym typeface="Helvetica"/>
              </a:rPr>
              <a:t>How can I become a responsible Digital User and be in a safe online environment.</a:t>
            </a:r>
          </a:p>
          <a:p>
            <a:pPr marL="171450" marR="0" lvl="0" indent="-171450" algn="l" eaLnBrk="1" fontAlgn="auto"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We will start by  reflecting </a:t>
            </a:r>
            <a:r>
              <a:rPr lang="en-PH" sz="1100" dirty="0">
                <a:solidFill>
                  <a:schemeClr val="tx1"/>
                </a:solidFill>
                <a:latin typeface="Arial" panose="020B0604020202020204" pitchFamily="34" charset="0"/>
                <a:cs typeface="Arial" panose="020B0604020202020204" pitchFamily="34" charset="0"/>
              </a:rPr>
              <a:t>on our DIGITAL SELF: Your Digital Footprint.</a:t>
            </a:r>
          </a:p>
          <a:p>
            <a:pPr marL="171450" marR="0" lvl="0" indent="-171450" algn="l" eaLnBrk="1" fontAlgn="auto" hangingPunct="1">
              <a:lnSpc>
                <a:spcPct val="100000"/>
              </a:lnSpc>
              <a:spcBef>
                <a:spcPts val="0"/>
              </a:spcBef>
              <a:spcAft>
                <a:spcPts val="0"/>
              </a:spcAft>
              <a:buClrTx/>
              <a:buSzTx/>
              <a:buFont typeface="Arial" panose="020B0604020202020204" pitchFamily="34" charset="0"/>
              <a:buChar char="•"/>
              <a:tabLst/>
              <a:defRPr/>
            </a:pPr>
            <a:r>
              <a:rPr lang="en-PH" sz="1100" dirty="0">
                <a:solidFill>
                  <a:schemeClr val="tx1"/>
                </a:solidFill>
                <a:latin typeface="Arial" panose="020B0604020202020204" pitchFamily="34" charset="0"/>
                <a:cs typeface="Arial" panose="020B0604020202020204" pitchFamily="34" charset="0"/>
              </a:rPr>
              <a:t>After that we will talk about connecting with others RESPONSIBLY: You as a Digital Citizen</a:t>
            </a:r>
          </a:p>
          <a:p>
            <a:pPr marL="171450" marR="0" lvl="0" indent="-171450" algn="l" eaLnBrk="1" fontAlgn="auto" hangingPunct="1">
              <a:lnSpc>
                <a:spcPct val="100000"/>
              </a:lnSpc>
              <a:spcBef>
                <a:spcPts val="0"/>
              </a:spcBef>
              <a:spcAft>
                <a:spcPts val="0"/>
              </a:spcAft>
              <a:buClrTx/>
              <a:buSzTx/>
              <a:buFont typeface="Arial" panose="020B0604020202020204" pitchFamily="34" charset="0"/>
              <a:buChar char="•"/>
              <a:tabLst/>
              <a:defRPr/>
            </a:pPr>
            <a:r>
              <a:rPr lang="en-PH" sz="1100" dirty="0">
                <a:solidFill>
                  <a:schemeClr val="tx1"/>
                </a:solidFill>
                <a:latin typeface="Arial" panose="020B0604020202020204" pitchFamily="34" charset="0"/>
                <a:cs typeface="Arial" panose="020B0604020202020204" pitchFamily="34" charset="0"/>
              </a:rPr>
              <a:t>And finally talk about thinking CRITICALLY ONLINE: Be a Critical Thinker</a:t>
            </a:r>
          </a:p>
          <a:p>
            <a:pPr marL="171450" marR="0" lvl="0" indent="-171450" algn="l" eaLnBrk="1" fontAlgn="auto" hangingPunct="1">
              <a:lnSpc>
                <a:spcPct val="100000"/>
              </a:lnSpc>
              <a:spcBef>
                <a:spcPts val="0"/>
              </a:spcBef>
              <a:spcAft>
                <a:spcPts val="0"/>
              </a:spcAft>
              <a:buClrTx/>
              <a:buSzTx/>
              <a:buFont typeface="Arial" panose="020B0604020202020204" pitchFamily="34" charset="0"/>
              <a:buChar char="•"/>
              <a:tabLst/>
              <a:defRPr/>
            </a:pPr>
            <a:r>
              <a:rPr lang="en-PH" sz="1100" dirty="0">
                <a:solidFill>
                  <a:schemeClr val="tx1"/>
                </a:solidFill>
                <a:latin typeface="Arial" panose="020B0604020202020204" pitchFamily="34" charset="0"/>
                <a:cs typeface="Arial" panose="020B0604020202020204" pitchFamily="34" charset="0"/>
              </a:rPr>
              <a:t>In this session it’s an interactive session so we will do a bunch of group discussions and from time to time use our phone to check </a:t>
            </a:r>
          </a:p>
          <a:p>
            <a:pPr marL="171450" indent="-171450">
              <a:buFont typeface="Arial" panose="020B0604020202020204" pitchFamily="34" charset="0"/>
              <a:buChar char="•"/>
            </a:pPr>
            <a:r>
              <a:rPr lang="en-NZ" sz="1100" dirty="0">
                <a:solidFill>
                  <a:schemeClr val="tx1"/>
                </a:solidFill>
                <a:latin typeface="Arial" panose="020B0604020202020204" pitchFamily="34" charset="0"/>
                <a:cs typeface="Arial" panose="020B0604020202020204" pitchFamily="34" charset="0"/>
              </a:rPr>
              <a:t>Before getting started can we agree on the following?</a:t>
            </a:r>
          </a:p>
          <a:p>
            <a:pPr marL="171450" indent="-171450">
              <a:buFont typeface="Arial" panose="020B0604020202020204" pitchFamily="34" charset="0"/>
              <a:buChar char="•"/>
            </a:pPr>
            <a:r>
              <a:rPr lang="en-US" sz="1100" dirty="0">
                <a:solidFill>
                  <a:schemeClr val="tx1"/>
                </a:solidFill>
                <a:latin typeface="Arial" panose="020B0604020202020204" pitchFamily="34" charset="0"/>
                <a:cs typeface="Arial" panose="020B0604020202020204" pitchFamily="34" charset="0"/>
              </a:rPr>
              <a:t>Phones on silent mode.</a:t>
            </a:r>
          </a:p>
          <a:p>
            <a:pPr marL="171450" indent="-171450">
              <a:buFont typeface="Arial" panose="020B0604020202020204" pitchFamily="34" charset="0"/>
              <a:buChar char="•"/>
            </a:pPr>
            <a:r>
              <a:rPr lang="en-US" sz="1100" dirty="0">
                <a:solidFill>
                  <a:schemeClr val="tx1"/>
                </a:solidFill>
                <a:latin typeface="Arial" panose="020B0604020202020204" pitchFamily="34" charset="0"/>
                <a:cs typeface="Arial" panose="020B0604020202020204" pitchFamily="34" charset="0"/>
              </a:rPr>
              <a:t>We may all come from different contexts but, let’s do our best to respect and listen to each other!</a:t>
            </a:r>
          </a:p>
          <a:p>
            <a:pPr marL="171450" indent="-171450">
              <a:buFont typeface="Arial" panose="020B0604020202020204" pitchFamily="34" charset="0"/>
              <a:buChar char="•"/>
            </a:pPr>
            <a:r>
              <a:rPr lang="en-US" sz="1100" dirty="0">
                <a:solidFill>
                  <a:schemeClr val="tx1"/>
                </a:solidFill>
                <a:latin typeface="Arial" panose="020B0604020202020204" pitchFamily="34" charset="0"/>
                <a:cs typeface="Arial" panose="020B0604020202020204" pitchFamily="34" charset="0"/>
              </a:rPr>
              <a:t>Participate and have fun during the session!</a:t>
            </a:r>
          </a:p>
          <a:p>
            <a:pPr marL="171450" marR="0" lvl="0" indent="-171450" algn="l" eaLnBrk="1" fontAlgn="auto" hangingPunct="1">
              <a:lnSpc>
                <a:spcPct val="100000"/>
              </a:lnSpc>
              <a:spcBef>
                <a:spcPts val="0"/>
              </a:spcBef>
              <a:spcAft>
                <a:spcPts val="0"/>
              </a:spcAft>
              <a:buClrTx/>
              <a:buSzTx/>
              <a:buFont typeface="Arial" panose="020B0604020202020204" pitchFamily="34" charset="0"/>
              <a:buChar char="•"/>
              <a:tabLst/>
              <a:defRPr/>
            </a:pPr>
            <a:r>
              <a:rPr lang="en-PH" sz="1100" dirty="0">
                <a:solidFill>
                  <a:schemeClr val="tx1"/>
                </a:solidFill>
                <a:latin typeface="Arial" panose="020B0604020202020204" pitchFamily="34" charset="0"/>
                <a:cs typeface="Arial" panose="020B0604020202020204" pitchFamily="34" charset="0"/>
              </a:rPr>
              <a:t>Let’s get started with our digital self.</a:t>
            </a:r>
          </a:p>
          <a:p>
            <a:pPr marL="171450" marR="0" lvl="0" indent="-171450" algn="l" eaLnBrk="1" fontAlgn="auto" hangingPunct="1">
              <a:lnSpc>
                <a:spcPct val="100000"/>
              </a:lnSpc>
              <a:spcBef>
                <a:spcPts val="0"/>
              </a:spcBef>
              <a:spcAft>
                <a:spcPts val="0"/>
              </a:spcAft>
              <a:buClrTx/>
              <a:buSzTx/>
              <a:buFont typeface="Arial" panose="020B0604020202020204" pitchFamily="34" charset="0"/>
              <a:buChar char="•"/>
              <a:tabLst/>
              <a:defRPr/>
            </a:pPr>
            <a:endParaRPr lang="en-PH" sz="1100"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AU" sz="1100"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100" dirty="0">
              <a:solidFill>
                <a:schemeClr val="tx1"/>
              </a:solidFill>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803454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dirty="0">
                <a:effectLst/>
                <a:latin typeface="Arial" panose="020B0604020202020204" pitchFamily="34" charset="0"/>
                <a:ea typeface="+mn-ea"/>
                <a:cs typeface="Arial" panose="020B0604020202020204" pitchFamily="34" charset="0"/>
                <a:sym typeface="FreightSansLFPro"/>
              </a:rPr>
              <a:t>Security software can be used to protect your digital information. </a:t>
            </a:r>
          </a:p>
          <a:p>
            <a:pPr marL="171450" indent="-171450">
              <a:buFont typeface="Arial" panose="020B0604020202020204" pitchFamily="34" charset="0"/>
              <a:buChar char="•"/>
            </a:pPr>
            <a:r>
              <a:rPr lang="en-GB" sz="1200" b="0" i="0" dirty="0">
                <a:effectLst/>
                <a:latin typeface="Arial" panose="020B0604020202020204" pitchFamily="34" charset="0"/>
                <a:ea typeface="+mn-ea"/>
                <a:cs typeface="Arial" panose="020B0604020202020204" pitchFamily="34" charset="0"/>
                <a:sym typeface="FreightSansLFPro"/>
              </a:rPr>
              <a:t>These programs can be installed on your computer — whether it’s a laptop, smartphone, tablet or personal computer at a desk — and are designed to protect your devices and digital information. </a:t>
            </a:r>
          </a:p>
          <a:p>
            <a:pPr marL="171450" indent="-171450">
              <a:buFont typeface="Arial" panose="020B0604020202020204" pitchFamily="34" charset="0"/>
              <a:buChar char="•"/>
            </a:pPr>
            <a:r>
              <a:rPr lang="en-GB" sz="1200" b="0" i="0" dirty="0">
                <a:effectLst/>
                <a:latin typeface="Arial" panose="020B0604020202020204" pitchFamily="34" charset="0"/>
                <a:ea typeface="+mn-ea"/>
                <a:cs typeface="Arial" panose="020B0604020202020204" pitchFamily="34" charset="0"/>
                <a:sym typeface="FreightSansLFPro"/>
              </a:rPr>
              <a:t>They can stop things like computer viruses and attempts to get access to your data without you knowing. </a:t>
            </a:r>
          </a:p>
          <a:p>
            <a:pPr marL="171450" indent="-171450">
              <a:buFont typeface="Arial" panose="020B0604020202020204" pitchFamily="34" charset="0"/>
              <a:buChar char="•"/>
            </a:pPr>
            <a:r>
              <a:rPr lang="en-GB" sz="1200" b="0" i="0" dirty="0">
                <a:effectLst/>
                <a:latin typeface="Arial" panose="020B0604020202020204" pitchFamily="34" charset="0"/>
                <a:ea typeface="+mn-ea"/>
                <a:cs typeface="Arial" panose="020B0604020202020204" pitchFamily="34" charset="0"/>
                <a:sym typeface="FreightSansLFPro"/>
              </a:rPr>
              <a:t>It’s worth taking the time to research the programs that best suit you.</a:t>
            </a:r>
          </a:p>
          <a:p>
            <a:r>
              <a:rPr lang="en-GB" sz="1200" b="0" i="0" dirty="0">
                <a:effectLst/>
                <a:latin typeface="FreightSansLFPro Medium" panose="02000506030000020004" pitchFamily="2" charset="77"/>
                <a:ea typeface="+mn-ea"/>
                <a:cs typeface="+mn-cs"/>
                <a:sym typeface="FreightSansLFPro"/>
              </a:rPr>
              <a:t> </a:t>
            </a:r>
            <a:endParaRPr lang="en-GB" sz="1200" b="0" i="0" dirty="0">
              <a:effectLst/>
              <a:latin typeface="Arial" panose="020B0604020202020204" pitchFamily="34" charset="0"/>
              <a:ea typeface="+mn-ea"/>
              <a:cs typeface="Arial" panose="020B0604020202020204" pitchFamily="34" charset="0"/>
              <a:sym typeface="FreightSansLFPro"/>
            </a:endParaRPr>
          </a:p>
          <a:p>
            <a:endParaRPr lang="en-GB" sz="1200" u="none" strike="noStrike" dirty="0">
              <a:effectLst/>
              <a:latin typeface="Arial" panose="020B0604020202020204" pitchFamily="34" charset="0"/>
              <a:cs typeface="Arial" panose="020B0604020202020204" pitchFamily="34" charset="0"/>
              <a:sym typeface="FreightSansLFPro"/>
            </a:endParaRPr>
          </a:p>
          <a:p>
            <a:r>
              <a:rPr lang="en-GB" sz="1200" b="0" i="0" dirty="0">
                <a:effectLst/>
                <a:latin typeface="Arial" panose="020B0604020202020204" pitchFamily="34" charset="0"/>
                <a:ea typeface="+mn-ea"/>
                <a:cs typeface="Arial" panose="020B0604020202020204" pitchFamily="34" charset="0"/>
                <a:sym typeface="FreightSansLFPro"/>
              </a:rPr>
              <a:t>[</a:t>
            </a:r>
            <a:r>
              <a:rPr lang="en-GB" sz="1200" b="1" i="1" dirty="0">
                <a:effectLst/>
                <a:latin typeface="Arial" panose="020B0604020202020204" pitchFamily="34" charset="0"/>
                <a:ea typeface="+mn-ea"/>
                <a:cs typeface="Arial" panose="020B0604020202020204" pitchFamily="34" charset="0"/>
                <a:sym typeface="FreightSansLFPro"/>
              </a:rPr>
              <a:t>Further resources    </a:t>
            </a:r>
            <a:r>
              <a:rPr lang="en-GB" sz="1200" b="0" i="0" u="none" strike="noStrike" dirty="0">
                <a:effectLst/>
                <a:latin typeface="Arial" panose="020B0604020202020204" pitchFamily="34" charset="0"/>
                <a:ea typeface="+mn-ea"/>
                <a:cs typeface="Arial" panose="020B0604020202020204" pitchFamily="34" charset="0"/>
                <a:sym typeface="FreightSansLFPro"/>
              </a:rPr>
              <a:t>For more teaching resources on Cybersecurity, Phishing, and Spam, please visit https://www.facebook.com/safety/educators/security/cybersecurity-phishing-and-spam/overview]</a:t>
            </a:r>
            <a:endParaRPr lang="en-US" sz="1200" b="0" i="0" u="none" strike="noStrike" dirty="0">
              <a:effectLst/>
              <a:latin typeface="Arial" panose="020B0604020202020204" pitchFamily="34" charset="0"/>
              <a:ea typeface="+mn-ea"/>
              <a:cs typeface="Arial" panose="020B0604020202020204" pitchFamily="34" charset="0"/>
              <a:sym typeface="FreightSansLFPro"/>
            </a:endParaRPr>
          </a:p>
          <a:p>
            <a:endParaRPr lang="en-GB" sz="1200" u="none" strike="noStrike" dirty="0">
              <a:effectLst/>
              <a:sym typeface="FreightSansLFPro"/>
            </a:endParaRPr>
          </a:p>
          <a:p>
            <a:endParaRPr lang="en-GB" dirty="0"/>
          </a:p>
        </p:txBody>
      </p:sp>
    </p:spTree>
    <p:extLst>
      <p:ext uri="{BB962C8B-B14F-4D97-AF65-F5344CB8AC3E}">
        <p14:creationId xmlns:p14="http://schemas.microsoft.com/office/powerpoint/2010/main" val="415243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solidFill>
                  <a:schemeClr val="tx1"/>
                </a:solidFill>
                <a:latin typeface="Arial" panose="020B0604020202020204" pitchFamily="34" charset="0"/>
                <a:cs typeface="Arial" panose="020B0604020202020204" pitchFamily="34" charset="0"/>
              </a:rPr>
              <a:t>So far we have talked about  </a:t>
            </a:r>
            <a:r>
              <a:rPr lang="en-US" sz="1200" dirty="0">
                <a:solidFill>
                  <a:schemeClr val="tx1"/>
                </a:solidFill>
                <a:latin typeface="Arial" panose="020B0604020202020204" pitchFamily="34" charset="0"/>
                <a:cs typeface="Arial" panose="020B0604020202020204" pitchFamily="34" charset="0"/>
              </a:rPr>
              <a:t>Why </a:t>
            </a:r>
            <a:r>
              <a:rPr lang="en-US" sz="1200" dirty="0" err="1">
                <a:solidFill>
                  <a:schemeClr val="tx1"/>
                </a:solidFill>
                <a:latin typeface="Arial" panose="020B0604020202020204" pitchFamily="34" charset="0"/>
                <a:cs typeface="Arial" panose="020B0604020202020204" pitchFamily="34" charset="0"/>
              </a:rPr>
              <a:t>its</a:t>
            </a:r>
            <a:r>
              <a:rPr lang="en-US" sz="1200" dirty="0">
                <a:solidFill>
                  <a:schemeClr val="tx1"/>
                </a:solidFill>
                <a:latin typeface="Arial" panose="020B0604020202020204" pitchFamily="34" charset="0"/>
                <a:cs typeface="Arial" panose="020B0604020202020204" pitchFamily="34" charset="0"/>
              </a:rPr>
              <a:t> important to keep your digital identity safe.</a:t>
            </a:r>
          </a:p>
          <a:p>
            <a:pPr marL="171450" marR="0" lvl="0" indent="-171450" defTabSz="456696"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Because there are different ways people can access information about us and possibly use it to our disadvantage</a:t>
            </a:r>
            <a:r>
              <a:rPr lang="en-US" sz="1200" b="1" dirty="0">
                <a:solidFill>
                  <a:schemeClr val="tx1"/>
                </a:solidFill>
                <a:latin typeface="Arial" panose="020B0604020202020204" pitchFamily="34" charset="0"/>
                <a:cs typeface="Arial" panose="020B0604020202020204" pitchFamily="34" charset="0"/>
              </a:rPr>
              <a:t> .</a:t>
            </a:r>
          </a:p>
          <a:p>
            <a:pPr marL="171450" marR="0" lvl="0" indent="-171450" defTabSz="456696"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sym typeface="Helvetica"/>
              </a:rPr>
              <a:t>But we can take precautions to minimize our vulnerability to different online risks</a:t>
            </a:r>
            <a:r>
              <a:rPr lang="en-US" sz="1200" dirty="0">
                <a:solidFill>
                  <a:schemeClr val="tx1"/>
                </a:solidFill>
                <a:latin typeface="Arial" panose="020B0604020202020204" pitchFamily="34" charset="0"/>
                <a:cs typeface="Arial" panose="020B0604020202020204" pitchFamily="34" charset="0"/>
              </a:rPr>
              <a:t>. </a:t>
            </a:r>
          </a:p>
          <a:p>
            <a:pPr marL="0" marR="0" lvl="0" indent="0" defTabSz="456696" eaLnBrk="1" fontAlgn="auto" latinLnBrk="0" hangingPunct="1">
              <a:lnSpc>
                <a:spcPct val="100000"/>
              </a:lnSpc>
              <a:spcBef>
                <a:spcPts val="0"/>
              </a:spcBef>
              <a:spcAft>
                <a:spcPts val="0"/>
              </a:spcAft>
              <a:buClrTx/>
              <a:buSzTx/>
              <a:buFontTx/>
              <a:buNone/>
              <a:tabLst/>
              <a:defRPr/>
            </a:pPr>
            <a:endParaRPr lang="en-US" sz="1200" b="1"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556B505-E955-48F9-9686-CE337F868109}" type="slidenum">
              <a:rPr lang="en-AU" smtClean="0"/>
              <a:t>21</a:t>
            </a:fld>
            <a:endParaRPr lang="en-AU"/>
          </a:p>
        </p:txBody>
      </p:sp>
    </p:spTree>
    <p:extLst>
      <p:ext uri="{BB962C8B-B14F-4D97-AF65-F5344CB8AC3E}">
        <p14:creationId xmlns:p14="http://schemas.microsoft.com/office/powerpoint/2010/main" val="2746387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b="1">
                <a:latin typeface="FreightSansLFPro"/>
                <a:ea typeface="FreightSansLFPro"/>
                <a:cs typeface="FreightSansLFPro"/>
                <a:sym typeface="FreightSansLFPro"/>
              </a:defRPr>
            </a:pPr>
            <a:r>
              <a:rPr lang="en-PH" b="0" dirty="0">
                <a:latin typeface="Arial" panose="020B0604020202020204" pitchFamily="34" charset="0"/>
                <a:cs typeface="Arial" panose="020B0604020202020204" pitchFamily="34" charset="0"/>
              </a:rPr>
              <a:t>Thank you for participating today. </a:t>
            </a:r>
          </a:p>
          <a:p>
            <a:pPr marL="171450" indent="-171450">
              <a:buFont typeface="Arial" panose="020B0604020202020204" pitchFamily="34" charset="0"/>
              <a:buChar char="•"/>
              <a:defRPr b="1">
                <a:latin typeface="FreightSansLFPro"/>
                <a:ea typeface="FreightSansLFPro"/>
                <a:cs typeface="FreightSansLFPro"/>
                <a:sym typeface="FreightSansLFPro"/>
              </a:defRPr>
            </a:pPr>
            <a:r>
              <a:rPr lang="en-PH" b="0" dirty="0">
                <a:latin typeface="Arial" panose="020B0604020202020204" pitchFamily="34" charset="0"/>
                <a:cs typeface="Arial" panose="020B0604020202020204" pitchFamily="34" charset="0"/>
              </a:rPr>
              <a:t>Now you’ve learned more about how to manage your digital identity responsibly. </a:t>
            </a:r>
          </a:p>
          <a:p>
            <a:pPr marL="171450" indent="-171450">
              <a:buFont typeface="Arial" panose="020B0604020202020204" pitchFamily="34" charset="0"/>
              <a:buChar char="•"/>
              <a:defRPr b="1">
                <a:latin typeface="FreightSansLFPro"/>
                <a:ea typeface="FreightSansLFPro"/>
                <a:cs typeface="FreightSansLFPro"/>
                <a:sym typeface="FreightSansLFPro"/>
              </a:defRPr>
            </a:pPr>
            <a:r>
              <a:rPr lang="en-PH" b="0" dirty="0">
                <a:latin typeface="Arial" panose="020B0604020202020204" pitchFamily="34" charset="0"/>
                <a:cs typeface="Arial" panose="020B0604020202020204" pitchFamily="34" charset="0"/>
              </a:rPr>
              <a:t>This is just one of the steps in being a responsible digital citizen!</a:t>
            </a:r>
          </a:p>
          <a:p>
            <a:pPr marL="171450" indent="-171450">
              <a:buFont typeface="Arial" panose="020B0604020202020204" pitchFamily="34" charset="0"/>
              <a:buChar char="•"/>
              <a:defRPr b="1">
                <a:latin typeface="FreightSansLFPro"/>
                <a:ea typeface="FreightSansLFPro"/>
                <a:cs typeface="FreightSansLFPro"/>
                <a:sym typeface="FreightSansLFPro"/>
              </a:defRPr>
            </a:pPr>
            <a:r>
              <a:rPr lang="en-PH" b="0" dirty="0">
                <a:latin typeface="Arial" panose="020B0604020202020204" pitchFamily="34" charset="0"/>
                <a:cs typeface="Arial" panose="020B0604020202020204" pitchFamily="34" charset="0"/>
              </a:rPr>
              <a:t>If you want to know more about Digital Citizenship, you can join us in learning about the other modules in future training sessions. </a:t>
            </a:r>
          </a:p>
          <a:p>
            <a:endParaRPr lang="en-GB" dirty="0"/>
          </a:p>
          <a:p>
            <a:endParaRPr lang="en-GB" dirty="0"/>
          </a:p>
        </p:txBody>
      </p:sp>
    </p:spTree>
    <p:extLst>
      <p:ext uri="{BB962C8B-B14F-4D97-AF65-F5344CB8AC3E}">
        <p14:creationId xmlns:p14="http://schemas.microsoft.com/office/powerpoint/2010/main" val="1910815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94760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defTabSz="931774">
              <a:buFont typeface="Arial" panose="020B0604020202020204" pitchFamily="34" charset="0"/>
              <a:buChar char="•"/>
            </a:pPr>
            <a:r>
              <a:rPr lang="en-GB" sz="1200" b="0" kern="1200" dirty="0">
                <a:solidFill>
                  <a:schemeClr val="tx1"/>
                </a:solidFill>
                <a:latin typeface="Helvetica" charset="0"/>
                <a:ea typeface="Helvetica" charset="0"/>
                <a:cs typeface="Helvetica" charset="0"/>
              </a:rPr>
              <a:t>So let’s discuss a few questions and see if our understanding is the same.</a:t>
            </a:r>
          </a:p>
          <a:p>
            <a:pPr marL="171450" indent="-171450" defTabSz="931774">
              <a:buFont typeface="Arial" panose="020B0604020202020204" pitchFamily="34" charset="0"/>
              <a:buChar char="•"/>
            </a:pPr>
            <a:r>
              <a:rPr lang="en-GB" sz="1200" b="0" kern="1200" dirty="0">
                <a:solidFill>
                  <a:schemeClr val="tx1"/>
                </a:solidFill>
                <a:latin typeface="Helvetica" charset="0"/>
                <a:ea typeface="Helvetica" charset="0"/>
                <a:cs typeface="Helvetica" charset="0"/>
              </a:rPr>
              <a:t>Given the group size work in table or in pairs and  write down a few point son what you understanding to be ‘digital identify’</a:t>
            </a:r>
          </a:p>
          <a:p>
            <a:pPr marL="171450" indent="-171450" defTabSz="931774">
              <a:buFont typeface="Arial" panose="020B0604020202020204" pitchFamily="34" charset="0"/>
              <a:buChar char="•"/>
            </a:pPr>
            <a:r>
              <a:rPr lang="en-GB" sz="1200" b="0" kern="1200" dirty="0">
                <a:solidFill>
                  <a:schemeClr val="tx1"/>
                </a:solidFill>
                <a:latin typeface="Helvetica" charset="0"/>
                <a:ea typeface="Helvetica" charset="0"/>
                <a:cs typeface="Helvetica" charset="0"/>
              </a:rPr>
              <a:t>Once we are done we can share a few ideas and see if we all agree.</a:t>
            </a:r>
          </a:p>
          <a:p>
            <a:endParaRPr lang="en-GB" dirty="0"/>
          </a:p>
        </p:txBody>
      </p:sp>
    </p:spTree>
    <p:extLst>
      <p:ext uri="{BB962C8B-B14F-4D97-AF65-F5344CB8AC3E}">
        <p14:creationId xmlns:p14="http://schemas.microsoft.com/office/powerpoint/2010/main" val="575075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But first what is your digital identity?</a:t>
            </a:r>
          </a:p>
          <a:p>
            <a:pPr marL="171450" indent="-171450">
              <a:buFont typeface="Arial" panose="020B0604020202020204" pitchFamily="34" charset="0"/>
              <a:buChar char="•"/>
            </a:pPr>
            <a:r>
              <a:rPr lang="en-US" dirty="0"/>
              <a:t>When we talk about IDENTITY .</a:t>
            </a:r>
          </a:p>
          <a:p>
            <a:pPr marL="171450" indent="-171450">
              <a:buFont typeface="Arial" panose="020B0604020202020204" pitchFamily="34" charset="0"/>
              <a:buChar char="•"/>
            </a:pPr>
            <a:r>
              <a:rPr lang="en-US" dirty="0"/>
              <a:t>It is about </a:t>
            </a:r>
            <a:r>
              <a:rPr lang="en-US" i="1" dirty="0">
                <a:latin typeface="FreightSansLFPro Medium"/>
                <a:ea typeface="FreightSansLFPro Medium"/>
                <a:cs typeface="FreightSansLFPro Medium"/>
                <a:sym typeface="FreightSansLFPro Medium"/>
              </a:rPr>
              <a:t>who you are -</a:t>
            </a:r>
            <a:r>
              <a:rPr lang="en-US" dirty="0"/>
              <a:t> your personality, your beliefs and values, your skills, your interests and hobbies.</a:t>
            </a:r>
          </a:p>
          <a:p>
            <a:pPr marL="171450" indent="-171450">
              <a:buFont typeface="Arial" panose="020B0604020202020204" pitchFamily="34" charset="0"/>
              <a:buChar char="•"/>
            </a:pPr>
            <a:r>
              <a:rPr lang="en-US" dirty="0"/>
              <a:t>But remember -  We also have an identity online — a digital identity.</a:t>
            </a:r>
          </a:p>
          <a:p>
            <a:pPr marL="171450" indent="-171450">
              <a:buFont typeface="Arial" panose="020B0604020202020204" pitchFamily="34" charset="0"/>
              <a:buChar char="•"/>
            </a:pPr>
            <a:r>
              <a:rPr lang="en-US" dirty="0"/>
              <a:t>All the information you enter, post and share while you are on the internet helps form your digital identity.</a:t>
            </a:r>
          </a:p>
          <a:p>
            <a:r>
              <a:rPr lang="en-US" dirty="0"/>
              <a:t> </a:t>
            </a:r>
          </a:p>
          <a:p>
            <a:endParaRPr lang="en-GB" dirty="0"/>
          </a:p>
        </p:txBody>
      </p:sp>
    </p:spTree>
    <p:extLst>
      <p:ext uri="{BB962C8B-B14F-4D97-AF65-F5344CB8AC3E}">
        <p14:creationId xmlns:p14="http://schemas.microsoft.com/office/powerpoint/2010/main" val="978324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727757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noRot="1" noChangeAspect="1"/>
          </p:cNvSpPr>
          <p:nvPr>
            <p:ph type="sldImg"/>
          </p:nvPr>
        </p:nvSpPr>
        <p:spPr>
          <a:xfrm>
            <a:off x="381000" y="685800"/>
            <a:ext cx="6096000" cy="3429000"/>
          </a:xfrm>
          <a:prstGeom prst="rect">
            <a:avLst/>
          </a:prstGeom>
        </p:spPr>
        <p:txBody>
          <a:bodyPr/>
          <a:lstStyle/>
          <a:p>
            <a:endParaRPr/>
          </a:p>
        </p:txBody>
      </p:sp>
      <p:sp>
        <p:nvSpPr>
          <p:cNvPr id="243" name="Shape 243"/>
          <p:cNvSpPr>
            <a:spLocks noGrp="1"/>
          </p:cNvSpPr>
          <p:nvPr>
            <p:ph type="body" sz="quarter" idx="1"/>
          </p:nvPr>
        </p:nvSpPr>
        <p:spPr>
          <a:prstGeom prst="rect">
            <a:avLst/>
          </a:prstGeom>
        </p:spPr>
        <p:txBody>
          <a:bodyPr/>
          <a:lstStyle>
            <a:lvl1pPr defTabSz="457200">
              <a:lnSpc>
                <a:spcPct val="117999"/>
              </a:lnSpc>
              <a:defRPr>
                <a:latin typeface="Helvetica Neue"/>
                <a:ea typeface="Helvetica Neue"/>
                <a:cs typeface="Helvetica Neue"/>
                <a:sym typeface="Helvetica Neue"/>
              </a:defRPr>
            </a:lvl1pPr>
          </a:lstStyle>
          <a:p>
            <a:pPr marL="171450" indent="-171450">
              <a:buFont typeface="Arial" panose="020B0604020202020204" pitchFamily="34" charset="0"/>
              <a:buChar char="•"/>
            </a:pPr>
            <a:r>
              <a:rPr sz="1200" dirty="0">
                <a:latin typeface="Arial" panose="020B0604020202020204" pitchFamily="34" charset="0"/>
                <a:cs typeface="Arial" panose="020B0604020202020204" pitchFamily="34" charset="0"/>
              </a:rPr>
              <a:t>So here is the info!</a:t>
            </a:r>
            <a:endParaRPr lang="en-NZ"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dirty="0"/>
          </a:p>
        </p:txBody>
      </p:sp>
    </p:spTree>
    <p:extLst>
      <p:ext uri="{BB962C8B-B14F-4D97-AF65-F5344CB8AC3E}">
        <p14:creationId xmlns:p14="http://schemas.microsoft.com/office/powerpoint/2010/main" val="616969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take a look again at her basic info</a:t>
            </a:r>
            <a:endParaRPr lang="en-US" sz="600" dirty="0"/>
          </a:p>
          <a:p>
            <a:pPr marL="171450" indent="-171450">
              <a:buFont typeface="Arial" panose="020B0604020202020204" pitchFamily="34" charset="0"/>
              <a:buChar char="•"/>
            </a:pPr>
            <a:r>
              <a:rPr lang="en-US" dirty="0"/>
              <a:t>She is 19 years old, and she is studying to be a nurse. </a:t>
            </a:r>
          </a:p>
          <a:p>
            <a:pPr marL="171450" indent="-171450">
              <a:buFont typeface="Arial" panose="020B0604020202020204" pitchFamily="34" charset="0"/>
              <a:buChar char="•"/>
            </a:pPr>
            <a:r>
              <a:rPr lang="en-US" dirty="0"/>
              <a:t>She is from Manila and she loves Karaoke! </a:t>
            </a:r>
          </a:p>
          <a:p>
            <a:pPr marL="171450" indent="-171450">
              <a:buFont typeface="Arial" panose="020B0604020202020204" pitchFamily="34" charset="0"/>
              <a:buChar char="•"/>
            </a:pPr>
            <a:r>
              <a:rPr lang="en-US" dirty="0"/>
              <a:t>Her family raised her and her </a:t>
            </a:r>
            <a:r>
              <a:rPr lang="en-US"/>
              <a:t>brother Jai </a:t>
            </a:r>
            <a:r>
              <a:rPr lang="en-US" dirty="0"/>
              <a:t>-  they are very close since he is only 2 years younger than she is. </a:t>
            </a:r>
          </a:p>
          <a:p>
            <a:endParaRPr lang="en-GB" dirty="0"/>
          </a:p>
          <a:p>
            <a:endParaRPr lang="en-GB" dirty="0"/>
          </a:p>
        </p:txBody>
      </p:sp>
    </p:spTree>
    <p:extLst>
      <p:ext uri="{BB962C8B-B14F-4D97-AF65-F5344CB8AC3E}">
        <p14:creationId xmlns:p14="http://schemas.microsoft.com/office/powerpoint/2010/main" val="592968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0" indent="-171450" defTabSz="456696"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dirty="0">
                <a:solidFill>
                  <a:schemeClr val="tx1"/>
                </a:solidFill>
                <a:effectLst/>
                <a:latin typeface="Arial" panose="020B0604020202020204" pitchFamily="34" charset="0"/>
                <a:cs typeface="Arial" panose="020B0604020202020204" pitchFamily="34" charset="0"/>
                <a:sym typeface="FreightSansLFPro"/>
              </a:rPr>
              <a:t>Rashmi also  has an identity online — a digital identity. </a:t>
            </a:r>
          </a:p>
          <a:p>
            <a:pPr marL="171450" marR="0" lvl="0" indent="-171450" defTabSz="456696"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dirty="0">
                <a:solidFill>
                  <a:schemeClr val="tx1"/>
                </a:solidFill>
                <a:effectLst/>
                <a:latin typeface="Arial" panose="020B0604020202020204" pitchFamily="34" charset="0"/>
                <a:cs typeface="Arial" panose="020B0604020202020204" pitchFamily="34" charset="0"/>
                <a:sym typeface="FreightSansLFPro"/>
              </a:rPr>
              <a:t>What do we think that’s might be like?</a:t>
            </a:r>
          </a:p>
          <a:p>
            <a:pPr marL="171450" indent="-171450" algn="l" defTabSz="228600">
              <a:buFont typeface="Arial" panose="020B0604020202020204" pitchFamily="34" charset="0"/>
              <a:buChar char="•"/>
              <a:tabLst>
                <a:tab pos="457200" algn="l"/>
                <a:tab pos="914400" algn="l"/>
                <a:tab pos="1371600" algn="l"/>
              </a:tabLst>
              <a:defRPr sz="5500" b="1">
                <a:solidFill>
                  <a:srgbClr val="FFFFFF"/>
                </a:solidFill>
                <a:uFill>
                  <a:solidFill>
                    <a:srgbClr val="000000"/>
                  </a:solidFill>
                </a:uFill>
                <a:latin typeface="FreightSansLFPro"/>
                <a:ea typeface="FreightSansLFPro"/>
                <a:cs typeface="FreightSansLFPro"/>
                <a:sym typeface="FreightSansLFPro"/>
              </a:defRPr>
            </a:pPr>
            <a:r>
              <a:rPr lang="en-US" sz="1200" b="0" i="0" dirty="0">
                <a:solidFill>
                  <a:schemeClr val="tx1"/>
                </a:solidFill>
                <a:effectLst/>
                <a:latin typeface="Arial" panose="020B0604020202020204" pitchFamily="34" charset="0"/>
                <a:cs typeface="Arial" panose="020B0604020202020204" pitchFamily="34" charset="0"/>
                <a:sym typeface="Helvetica"/>
              </a:rPr>
              <a:t>Remember, what she will choose to do online (i.e. share, post) or anything that she will put on the internet - will form her own digital identity</a:t>
            </a:r>
          </a:p>
          <a:p>
            <a:pPr marL="171450" marR="0" lvl="0" indent="-171450" defTabSz="456696"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dirty="0">
                <a:solidFill>
                  <a:schemeClr val="tx1"/>
                </a:solidFill>
                <a:effectLst/>
                <a:latin typeface="Arial" panose="020B0604020202020204" pitchFamily="34" charset="0"/>
                <a:cs typeface="Arial" panose="020B0604020202020204" pitchFamily="34" charset="0"/>
                <a:sym typeface="FreightSansLFPro"/>
              </a:rPr>
              <a:t>List down all the  ideas on what she might be doing online.</a:t>
            </a:r>
          </a:p>
          <a:p>
            <a:pPr marL="171450" marR="0" lvl="0" indent="-171450" defTabSz="456696"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dirty="0">
                <a:solidFill>
                  <a:schemeClr val="tx1"/>
                </a:solidFill>
                <a:effectLst/>
                <a:latin typeface="Arial" panose="020B0604020202020204" pitchFamily="34" charset="0"/>
                <a:cs typeface="Arial" panose="020B0604020202020204" pitchFamily="34" charset="0"/>
                <a:sym typeface="FreightSansLFPro"/>
              </a:rPr>
              <a:t>Once we share some ideas we will talk about why it’s important to manage and care about your digital self, and consider how much to share of your real-world </a:t>
            </a:r>
            <a:r>
              <a:rPr lang="en-GB" sz="1200" b="0" i="0" dirty="0" err="1">
                <a:solidFill>
                  <a:schemeClr val="tx1"/>
                </a:solidFill>
                <a:effectLst/>
                <a:latin typeface="Arial" panose="020B0604020202020204" pitchFamily="34" charset="0"/>
                <a:cs typeface="Arial" panose="020B0604020202020204" pitchFamily="34" charset="0"/>
                <a:sym typeface="FreightSansLFPro"/>
              </a:rPr>
              <a:t>self online</a:t>
            </a:r>
            <a:r>
              <a:rPr lang="en-GB" sz="1200" b="0" i="0" dirty="0">
                <a:solidFill>
                  <a:schemeClr val="tx1"/>
                </a:solidFill>
                <a:effectLst/>
                <a:latin typeface="Arial" panose="020B0604020202020204" pitchFamily="34" charset="0"/>
                <a:cs typeface="Arial" panose="020B0604020202020204" pitchFamily="34" charset="0"/>
                <a:sym typeface="FreightSansLFPro"/>
              </a:rPr>
              <a:t>.</a:t>
            </a: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7902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dirty="0">
                <a:effectLst/>
                <a:latin typeface="Arial" panose="020B0604020202020204" pitchFamily="34" charset="0"/>
                <a:cs typeface="Arial" panose="020B0604020202020204" pitchFamily="34" charset="0"/>
                <a:sym typeface="FreightSansLFPro"/>
              </a:rPr>
              <a:t>Deciding what to share of yourself online and what to keep private can be tricky. </a:t>
            </a:r>
          </a:p>
          <a:p>
            <a:pPr marL="171450" indent="-171450">
              <a:buFont typeface="Arial" panose="020B0604020202020204" pitchFamily="34" charset="0"/>
              <a:buChar char="•"/>
            </a:pPr>
            <a:r>
              <a:rPr lang="en-GB" sz="1200" b="0" i="0" dirty="0">
                <a:effectLst/>
                <a:latin typeface="Arial" panose="020B0604020202020204" pitchFamily="34" charset="0"/>
                <a:cs typeface="Arial" panose="020B0604020202020204" pitchFamily="34" charset="0"/>
                <a:sym typeface="FreightSansLFPro"/>
              </a:rPr>
              <a:t>I’d like to do an exercise to get you thinking about what you might choose to share with others.</a:t>
            </a:r>
          </a:p>
          <a:p>
            <a:r>
              <a:rPr lang="en-GB" sz="1200" b="0" i="0" dirty="0">
                <a:effectLst/>
                <a:latin typeface="Arial" panose="020B0604020202020204" pitchFamily="34" charset="0"/>
                <a:cs typeface="Arial" panose="020B0604020202020204" pitchFamily="34" charset="0"/>
                <a:sym typeface="FreightSansLFPro"/>
              </a:rPr>
              <a:t> </a:t>
            </a:r>
          </a:p>
          <a:p>
            <a:r>
              <a:rPr lang="en-GB" sz="1200" b="1" i="1" dirty="0">
                <a:effectLst/>
                <a:latin typeface="Arial" panose="020B0604020202020204" pitchFamily="34" charset="0"/>
                <a:cs typeface="Arial" panose="020B0604020202020204" pitchFamily="34" charset="0"/>
                <a:sym typeface="FreightSansLFPro"/>
              </a:rPr>
              <a:t>Instruction note</a:t>
            </a:r>
            <a:endParaRPr lang="en-GB" sz="1200" b="0" i="0" dirty="0">
              <a:effectLst/>
              <a:latin typeface="Arial" panose="020B0604020202020204" pitchFamily="34" charset="0"/>
              <a:cs typeface="Arial" panose="020B0604020202020204" pitchFamily="34" charset="0"/>
              <a:sym typeface="FreightSansLFPro"/>
            </a:endParaRPr>
          </a:p>
          <a:p>
            <a:pPr lvl="0"/>
            <a:r>
              <a:rPr lang="en-GB" sz="1200" b="0" i="0" u="none" strike="noStrike" dirty="0">
                <a:effectLst/>
                <a:latin typeface="Arial" panose="020B0604020202020204" pitchFamily="34" charset="0"/>
                <a:cs typeface="Arial" panose="020B0604020202020204" pitchFamily="34" charset="0"/>
                <a:sym typeface="FreightSansLFPro"/>
              </a:rPr>
              <a:t>Ask the audience to form groups of three</a:t>
            </a:r>
          </a:p>
          <a:p>
            <a:pPr lvl="0"/>
            <a:r>
              <a:rPr lang="en-GB" sz="1200" b="0" i="0" u="none" strike="noStrike" dirty="0">
                <a:effectLst/>
                <a:latin typeface="Arial" panose="020B0604020202020204" pitchFamily="34" charset="0"/>
                <a:cs typeface="Arial" panose="020B0604020202020204" pitchFamily="34" charset="0"/>
                <a:sym typeface="FreightSansLFPro"/>
              </a:rPr>
              <a:t>Ask each group to choose a spokesperson for their group who can report back to the wider audience at the end of the exercise, time permitting</a:t>
            </a:r>
          </a:p>
          <a:p>
            <a:pPr lvl="0"/>
            <a:r>
              <a:rPr lang="en-GB" sz="1200" b="0" i="0" u="none" strike="noStrike" dirty="0">
                <a:effectLst/>
                <a:latin typeface="Arial" panose="020B0604020202020204" pitchFamily="34" charset="0"/>
                <a:cs typeface="Arial" panose="020B0604020202020204" pitchFamily="34" charset="0"/>
                <a:sym typeface="FreightSansLFPro"/>
              </a:rPr>
              <a:t>Allow time for this to happen</a:t>
            </a:r>
          </a:p>
          <a:p>
            <a:r>
              <a:rPr lang="en-GB" sz="1200" b="0" i="0" dirty="0">
                <a:effectLst/>
                <a:latin typeface="Arial" panose="020B0604020202020204" pitchFamily="34" charset="0"/>
                <a:cs typeface="Arial" panose="020B0604020202020204" pitchFamily="34" charset="0"/>
                <a:sym typeface="FreightSansLFPro"/>
              </a:rPr>
              <a:t> </a:t>
            </a:r>
          </a:p>
          <a:p>
            <a:pPr marL="171450" indent="-171450">
              <a:buFont typeface="Arial" panose="020B0604020202020204" pitchFamily="34" charset="0"/>
              <a:buChar char="•"/>
            </a:pPr>
            <a:r>
              <a:rPr lang="en-GB" sz="1200" b="0" i="0" dirty="0">
                <a:effectLst/>
                <a:latin typeface="Arial" panose="020B0604020202020204" pitchFamily="34" charset="0"/>
                <a:cs typeface="Arial" panose="020B0604020202020204" pitchFamily="34" charset="0"/>
                <a:sym typeface="FreightSansLFPro"/>
              </a:rPr>
              <a:t>I am going to show you a series of slides and ask some questions. I would like you to take turns in your group discussing your answers.</a:t>
            </a: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33942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reserve="1">
  <p:cSld name="1_Blank">
    <p:spTree>
      <p:nvGrpSpPr>
        <p:cNvPr id="1" name=""/>
        <p:cNvGrpSpPr/>
        <p:nvPr/>
      </p:nvGrpSpPr>
      <p:grpSpPr>
        <a:xfrm>
          <a:off x="0" y="0"/>
          <a:ext cx="0" cy="0"/>
          <a:chOff x="0" y="0"/>
          <a:chExt cx="0" cy="0"/>
        </a:xfrm>
      </p:grpSpPr>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3" name="Picture 2">
            <a:extLst>
              <a:ext uri="{FF2B5EF4-FFF2-40B4-BE49-F238E27FC236}">
                <a16:creationId xmlns:a16="http://schemas.microsoft.com/office/drawing/2014/main" id="{8CAECA50-4129-410B-ACA4-EB42DFA33F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0406" y="6108153"/>
            <a:ext cx="1681594" cy="945897"/>
          </a:xfrm>
          <a:prstGeom prst="rect">
            <a:avLst/>
          </a:prstGeom>
        </p:spPr>
      </p:pic>
    </p:spTree>
    <p:extLst>
      <p:ext uri="{BB962C8B-B14F-4D97-AF65-F5344CB8AC3E}">
        <p14:creationId xmlns:p14="http://schemas.microsoft.com/office/powerpoint/2010/main" val="3218101268"/>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reserve="1">
  <p:cSld name="23_Blank">
    <p:spTree>
      <p:nvGrpSpPr>
        <p:cNvPr id="1" name=""/>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4F5EF383-5FE4-42ED-A965-F0D1AEA7CE9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524" t="3112" r="12273" b="4951"/>
          <a:stretch/>
        </p:blipFill>
        <p:spPr>
          <a:xfrm>
            <a:off x="6096000" y="0"/>
            <a:ext cx="6096000" cy="6858000"/>
          </a:xfrm>
          <a:prstGeom prst="rect">
            <a:avLst/>
          </a:prstGeom>
        </p:spPr>
      </p:pic>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3" name="Picture 2">
            <a:extLst>
              <a:ext uri="{FF2B5EF4-FFF2-40B4-BE49-F238E27FC236}">
                <a16:creationId xmlns:a16="http://schemas.microsoft.com/office/drawing/2014/main" id="{8CAECA50-4129-410B-ACA4-EB42DFA33F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6" y="6108153"/>
            <a:ext cx="1681594" cy="945897"/>
          </a:xfrm>
          <a:prstGeom prst="rect">
            <a:avLst/>
          </a:prstGeom>
        </p:spPr>
      </p:pic>
      <p:sp>
        <p:nvSpPr>
          <p:cNvPr id="6" name="Rectangle 19">
            <a:extLst>
              <a:ext uri="{FF2B5EF4-FFF2-40B4-BE49-F238E27FC236}">
                <a16:creationId xmlns:a16="http://schemas.microsoft.com/office/drawing/2014/main" id="{414A6530-5F10-4B14-8B92-B78E9635AEF3}"/>
              </a:ext>
            </a:extLst>
          </p:cNvPr>
          <p:cNvSpPr/>
          <p:nvPr userDrawn="1"/>
        </p:nvSpPr>
        <p:spPr>
          <a:xfrm>
            <a:off x="0" y="0"/>
            <a:ext cx="6096002" cy="6858000"/>
          </a:xfrm>
          <a:prstGeom prst="rect">
            <a:avLst/>
          </a:prstGeom>
          <a:solidFill>
            <a:srgbClr val="4080FF"/>
          </a:solidFill>
          <a:ln w="12700">
            <a:miter lim="400000"/>
          </a:ln>
        </p:spPr>
        <p:txBody>
          <a:bodyPr lIns="45718" tIns="45718" rIns="45718" bIns="45718" anchor="ctr"/>
          <a:lstStyle/>
          <a:p>
            <a:pPr algn="ctr" defTabSz="914418">
              <a:defRPr>
                <a:solidFill>
                  <a:srgbClr val="FFFFFF"/>
                </a:solidFill>
                <a:latin typeface="FreightSansLFPro Medium"/>
                <a:ea typeface="FreightSansLFPro Medium"/>
                <a:cs typeface="FreightSansLFPro Medium"/>
                <a:sym typeface="FreightSansLFPro Medium"/>
              </a:defRPr>
            </a:pPr>
            <a:endParaRPr/>
          </a:p>
        </p:txBody>
      </p:sp>
      <p:cxnSp>
        <p:nvCxnSpPr>
          <p:cNvPr id="8" name="Straight Connector 7">
            <a:extLst>
              <a:ext uri="{FF2B5EF4-FFF2-40B4-BE49-F238E27FC236}">
                <a16:creationId xmlns:a16="http://schemas.microsoft.com/office/drawing/2014/main" id="{3C8DA12E-40A5-46DD-A879-6437009814DD}"/>
              </a:ext>
            </a:extLst>
          </p:cNvPr>
          <p:cNvCxnSpPr/>
          <p:nvPr userDrawn="1"/>
        </p:nvCxnSpPr>
        <p:spPr>
          <a:xfrm>
            <a:off x="1165503" y="2305689"/>
            <a:ext cx="3700241" cy="0"/>
          </a:xfrm>
          <a:prstGeom prst="line">
            <a:avLst/>
          </a:prstGeom>
          <a:ln>
            <a:solidFill>
              <a:schemeClr val="bg1">
                <a:lumMod val="95000"/>
              </a:schemeClr>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7226616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reserve="1">
  <p:cSld name="12_Blank">
    <p:spTree>
      <p:nvGrpSpPr>
        <p:cNvPr id="1" name=""/>
        <p:cNvGrpSpPr/>
        <p:nvPr/>
      </p:nvGrpSpPr>
      <p:grpSpPr>
        <a:xfrm>
          <a:off x="0" y="0"/>
          <a:ext cx="0" cy="0"/>
          <a:chOff x="0" y="0"/>
          <a:chExt cx="0" cy="0"/>
        </a:xfrm>
      </p:grpSpPr>
      <p:pic>
        <p:nvPicPr>
          <p:cNvPr id="5" name="Picture Placeholder 3" descr="Picture Placeholder 3">
            <a:extLst>
              <a:ext uri="{FF2B5EF4-FFF2-40B4-BE49-F238E27FC236}">
                <a16:creationId xmlns:a16="http://schemas.microsoft.com/office/drawing/2014/main" id="{8EA6C43B-7AB0-4890-8E21-6BDA46ED569E}"/>
              </a:ext>
            </a:extLst>
          </p:cNvPr>
          <p:cNvPicPr>
            <a:picLocks noChangeAspect="1"/>
          </p:cNvPicPr>
          <p:nvPr userDrawn="1"/>
        </p:nvPicPr>
        <p:blipFill>
          <a:blip r:embed="rId2"/>
          <a:srcRect l="11304" t="11163" r="10335" b="5135"/>
          <a:stretch>
            <a:fillRect/>
          </a:stretch>
        </p:blipFill>
        <p:spPr>
          <a:xfrm>
            <a:off x="6095999" y="-2"/>
            <a:ext cx="6096001" cy="6858004"/>
          </a:xfrm>
          <a:prstGeom prst="rect">
            <a:avLst/>
          </a:prstGeom>
          <a:ln w="12700">
            <a:miter lim="400000"/>
          </a:ln>
          <a:extLst>
            <a:ext uri="{C572A759-6A51-4108-AA02-DFA0A04FC94B}">
              <ma14:wrappingTextBoxFlag xmlns:ma14="http://schemas.microsoft.com/office/mac/drawingml/2011/main" xmlns="" val="1"/>
            </a:ext>
          </a:extLst>
        </p:spPr>
      </p:pic>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3" name="Picture 2">
            <a:extLst>
              <a:ext uri="{FF2B5EF4-FFF2-40B4-BE49-F238E27FC236}">
                <a16:creationId xmlns:a16="http://schemas.microsoft.com/office/drawing/2014/main" id="{8CAECA50-4129-410B-ACA4-EB42DFA33F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6" y="6108153"/>
            <a:ext cx="1681594" cy="945897"/>
          </a:xfrm>
          <a:prstGeom prst="rect">
            <a:avLst/>
          </a:prstGeom>
        </p:spPr>
      </p:pic>
      <p:sp>
        <p:nvSpPr>
          <p:cNvPr id="4" name="Rectangle 19">
            <a:extLst>
              <a:ext uri="{FF2B5EF4-FFF2-40B4-BE49-F238E27FC236}">
                <a16:creationId xmlns:a16="http://schemas.microsoft.com/office/drawing/2014/main" id="{BB2008EE-6FDF-4098-AD5E-1369C51F5E87}"/>
              </a:ext>
            </a:extLst>
          </p:cNvPr>
          <p:cNvSpPr/>
          <p:nvPr userDrawn="1"/>
        </p:nvSpPr>
        <p:spPr>
          <a:xfrm>
            <a:off x="0" y="0"/>
            <a:ext cx="6096002" cy="6858000"/>
          </a:xfrm>
          <a:prstGeom prst="rect">
            <a:avLst/>
          </a:prstGeom>
          <a:solidFill>
            <a:schemeClr val="accent4"/>
          </a:solidFill>
          <a:ln w="12700">
            <a:miter lim="400000"/>
          </a:ln>
        </p:spPr>
        <p:txBody>
          <a:bodyPr lIns="45718" tIns="45718" rIns="45718" bIns="45718" anchor="ctr"/>
          <a:lstStyle/>
          <a:p>
            <a:pPr algn="ctr" defTabSz="914418">
              <a:defRPr>
                <a:solidFill>
                  <a:srgbClr val="FFFFFF"/>
                </a:solidFill>
                <a:latin typeface="FreightSansLFPro Medium"/>
                <a:ea typeface="FreightSansLFPro Medium"/>
                <a:cs typeface="FreightSansLFPro Medium"/>
                <a:sym typeface="FreightSansLFPro Medium"/>
              </a:defRPr>
            </a:pPr>
            <a:endParaRPr/>
          </a:p>
        </p:txBody>
      </p:sp>
      <p:cxnSp>
        <p:nvCxnSpPr>
          <p:cNvPr id="6" name="Straight Connector 5">
            <a:extLst>
              <a:ext uri="{FF2B5EF4-FFF2-40B4-BE49-F238E27FC236}">
                <a16:creationId xmlns:a16="http://schemas.microsoft.com/office/drawing/2014/main" id="{AC1BAFBA-4C7D-4231-A42E-76F424EF13F5}"/>
              </a:ext>
            </a:extLst>
          </p:cNvPr>
          <p:cNvCxnSpPr/>
          <p:nvPr userDrawn="1"/>
        </p:nvCxnSpPr>
        <p:spPr>
          <a:xfrm>
            <a:off x="1165503" y="2293107"/>
            <a:ext cx="3700241" cy="0"/>
          </a:xfrm>
          <a:prstGeom prst="line">
            <a:avLst/>
          </a:prstGeom>
          <a:ln>
            <a:solidFill>
              <a:schemeClr val="bg1">
                <a:lumMod val="95000"/>
              </a:schemeClr>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5513449"/>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15_Blank">
    <p:spTree>
      <p:nvGrpSpPr>
        <p:cNvPr id="1" name=""/>
        <p:cNvGrpSpPr/>
        <p:nvPr/>
      </p:nvGrpSpPr>
      <p:grpSpPr>
        <a:xfrm>
          <a:off x="0" y="0"/>
          <a:ext cx="0" cy="0"/>
          <a:chOff x="0" y="0"/>
          <a:chExt cx="0" cy="0"/>
        </a:xfrm>
      </p:grpSpPr>
      <p:pic>
        <p:nvPicPr>
          <p:cNvPr id="5" name="Picture Placeholder 4" descr="Picture Placeholder 4">
            <a:extLst>
              <a:ext uri="{FF2B5EF4-FFF2-40B4-BE49-F238E27FC236}">
                <a16:creationId xmlns:a16="http://schemas.microsoft.com/office/drawing/2014/main" id="{78B1CC59-6200-4199-A1BF-B5DF9EDA1C87}"/>
              </a:ext>
            </a:extLst>
          </p:cNvPr>
          <p:cNvPicPr>
            <a:picLocks noChangeAspect="1"/>
          </p:cNvPicPr>
          <p:nvPr userDrawn="1"/>
        </p:nvPicPr>
        <p:blipFill>
          <a:blip r:embed="rId2"/>
          <a:srcRect l="5998" t="7147" r="4626" b="7147"/>
          <a:stretch>
            <a:fillRect/>
          </a:stretch>
        </p:blipFill>
        <p:spPr>
          <a:xfrm>
            <a:off x="6095999" y="-1"/>
            <a:ext cx="6096001" cy="6858001"/>
          </a:xfrm>
          <a:prstGeom prst="rect">
            <a:avLst/>
          </a:prstGeom>
          <a:ln w="12700">
            <a:miter lim="400000"/>
          </a:ln>
          <a:extLst>
            <a:ext uri="{C572A759-6A51-4108-AA02-DFA0A04FC94B}">
              <ma14:wrappingTextBoxFlag xmlns:ma14="http://schemas.microsoft.com/office/mac/drawingml/2011/main" xmlns="" val="1"/>
            </a:ext>
          </a:extLst>
        </p:spPr>
      </p:pic>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sp>
        <p:nvSpPr>
          <p:cNvPr id="4" name="Rectangle 19">
            <a:extLst>
              <a:ext uri="{FF2B5EF4-FFF2-40B4-BE49-F238E27FC236}">
                <a16:creationId xmlns:a16="http://schemas.microsoft.com/office/drawing/2014/main" id="{97B1286C-14DE-463A-8602-5D5758BDC11C}"/>
              </a:ext>
            </a:extLst>
          </p:cNvPr>
          <p:cNvSpPr/>
          <p:nvPr userDrawn="1"/>
        </p:nvSpPr>
        <p:spPr>
          <a:xfrm>
            <a:off x="0" y="0"/>
            <a:ext cx="6096002" cy="6858000"/>
          </a:xfrm>
          <a:prstGeom prst="rect">
            <a:avLst/>
          </a:prstGeom>
          <a:solidFill>
            <a:srgbClr val="54C6EC"/>
          </a:solidFill>
          <a:ln w="12700">
            <a:miter lim="400000"/>
          </a:ln>
        </p:spPr>
        <p:txBody>
          <a:bodyPr lIns="45718" tIns="45718" rIns="45718" bIns="45718" anchor="ctr"/>
          <a:lstStyle/>
          <a:p>
            <a:pPr algn="ctr" defTabSz="914418">
              <a:defRPr>
                <a:solidFill>
                  <a:srgbClr val="FFFFFF"/>
                </a:solidFill>
                <a:latin typeface="FreightSansLFPro Medium"/>
                <a:ea typeface="FreightSansLFPro Medium"/>
                <a:cs typeface="FreightSansLFPro Medium"/>
                <a:sym typeface="FreightSansLFPro Medium"/>
              </a:defRPr>
            </a:pPr>
            <a:endParaRPr/>
          </a:p>
        </p:txBody>
      </p:sp>
      <p:pic>
        <p:nvPicPr>
          <p:cNvPr id="6" name="Picture 5">
            <a:extLst>
              <a:ext uri="{FF2B5EF4-FFF2-40B4-BE49-F238E27FC236}">
                <a16:creationId xmlns:a16="http://schemas.microsoft.com/office/drawing/2014/main" id="{AF0B9C3F-A203-484F-A77B-4DB426A719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87604" y="5912102"/>
            <a:ext cx="1681595" cy="945898"/>
          </a:xfrm>
          <a:prstGeom prst="rect">
            <a:avLst/>
          </a:prstGeom>
        </p:spPr>
      </p:pic>
      <p:cxnSp>
        <p:nvCxnSpPr>
          <p:cNvPr id="3" name="Straight Connector 2">
            <a:extLst>
              <a:ext uri="{FF2B5EF4-FFF2-40B4-BE49-F238E27FC236}">
                <a16:creationId xmlns:a16="http://schemas.microsoft.com/office/drawing/2014/main" id="{D7D2A41E-1744-4610-91D4-8165E88C6F3D}"/>
              </a:ext>
            </a:extLst>
          </p:cNvPr>
          <p:cNvCxnSpPr/>
          <p:nvPr userDrawn="1"/>
        </p:nvCxnSpPr>
        <p:spPr>
          <a:xfrm>
            <a:off x="1165503" y="2293107"/>
            <a:ext cx="3700241" cy="0"/>
          </a:xfrm>
          <a:prstGeom prst="line">
            <a:avLst/>
          </a:prstGeom>
          <a:ln>
            <a:solidFill>
              <a:schemeClr val="bg1">
                <a:lumMod val="95000"/>
              </a:schemeClr>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8832117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22_Blank">
    <p:spTree>
      <p:nvGrpSpPr>
        <p:cNvPr id="1" name=""/>
        <p:cNvGrpSpPr/>
        <p:nvPr/>
      </p:nvGrpSpPr>
      <p:grpSpPr>
        <a:xfrm>
          <a:off x="0" y="0"/>
          <a:ext cx="0" cy="0"/>
          <a:chOff x="0" y="0"/>
          <a:chExt cx="0" cy="0"/>
        </a:xfrm>
      </p:grpSpPr>
      <p:pic>
        <p:nvPicPr>
          <p:cNvPr id="5" name="Picture Placeholder 3" descr="Picture Placeholder 3">
            <a:extLst>
              <a:ext uri="{FF2B5EF4-FFF2-40B4-BE49-F238E27FC236}">
                <a16:creationId xmlns:a16="http://schemas.microsoft.com/office/drawing/2014/main" id="{696F6FD4-E998-49EB-92C4-484D1C724DA0}"/>
              </a:ext>
            </a:extLst>
          </p:cNvPr>
          <p:cNvPicPr>
            <a:picLocks noChangeAspect="1"/>
          </p:cNvPicPr>
          <p:nvPr userDrawn="1"/>
        </p:nvPicPr>
        <p:blipFill>
          <a:blip r:embed="rId2"/>
          <a:srcRect l="1068" r="1067"/>
          <a:stretch>
            <a:fillRect/>
          </a:stretch>
        </p:blipFill>
        <p:spPr>
          <a:xfrm>
            <a:off x="6095998" y="0"/>
            <a:ext cx="6096002" cy="6858000"/>
          </a:xfrm>
          <a:prstGeom prst="rect">
            <a:avLst/>
          </a:prstGeom>
          <a:ln w="12700">
            <a:miter lim="400000"/>
          </a:ln>
          <a:extLst>
            <a:ext uri="{C572A759-6A51-4108-AA02-DFA0A04FC94B}">
              <ma14:wrappingTextBoxFlag xmlns:ma14="http://schemas.microsoft.com/office/mac/drawingml/2011/main" xmlns="" val="1"/>
            </a:ext>
          </a:extLst>
        </p:spPr>
      </p:pic>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sp>
        <p:nvSpPr>
          <p:cNvPr id="4" name="Rectangle 19">
            <a:extLst>
              <a:ext uri="{FF2B5EF4-FFF2-40B4-BE49-F238E27FC236}">
                <a16:creationId xmlns:a16="http://schemas.microsoft.com/office/drawing/2014/main" id="{CB6AFC46-0BC9-4221-A39E-E24704E5812D}"/>
              </a:ext>
            </a:extLst>
          </p:cNvPr>
          <p:cNvSpPr/>
          <p:nvPr userDrawn="1"/>
        </p:nvSpPr>
        <p:spPr>
          <a:xfrm>
            <a:off x="-42863" y="0"/>
            <a:ext cx="6138865" cy="6858000"/>
          </a:xfrm>
          <a:prstGeom prst="rect">
            <a:avLst/>
          </a:prstGeom>
          <a:solidFill>
            <a:srgbClr val="54C6EC"/>
          </a:solidFill>
          <a:ln w="12700">
            <a:miter lim="400000"/>
          </a:ln>
        </p:spPr>
        <p:txBody>
          <a:bodyPr lIns="45718" tIns="45718" rIns="45718" bIns="45718" anchor="ctr"/>
          <a:lstStyle/>
          <a:p>
            <a:pPr algn="ctr" defTabSz="914418">
              <a:defRPr>
                <a:solidFill>
                  <a:srgbClr val="FFFFFF"/>
                </a:solidFill>
                <a:latin typeface="FreightSansLFPro Medium"/>
                <a:ea typeface="FreightSansLFPro Medium"/>
                <a:cs typeface="FreightSansLFPro Medium"/>
                <a:sym typeface="FreightSansLFPro Medium"/>
              </a:defRPr>
            </a:pPr>
            <a:endParaRPr/>
          </a:p>
        </p:txBody>
      </p:sp>
      <p:pic>
        <p:nvPicPr>
          <p:cNvPr id="6" name="Picture 5">
            <a:extLst>
              <a:ext uri="{FF2B5EF4-FFF2-40B4-BE49-F238E27FC236}">
                <a16:creationId xmlns:a16="http://schemas.microsoft.com/office/drawing/2014/main" id="{9947FA84-3FDC-458B-92EF-882A9ECEF7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3268" y="6088314"/>
            <a:ext cx="1681595" cy="945898"/>
          </a:xfrm>
          <a:prstGeom prst="rect">
            <a:avLst/>
          </a:prstGeom>
        </p:spPr>
      </p:pic>
      <p:cxnSp>
        <p:nvCxnSpPr>
          <p:cNvPr id="7" name="Straight Connector 6">
            <a:extLst>
              <a:ext uri="{FF2B5EF4-FFF2-40B4-BE49-F238E27FC236}">
                <a16:creationId xmlns:a16="http://schemas.microsoft.com/office/drawing/2014/main" id="{E7BCE895-7A70-4552-9649-3B38757BFB9C}"/>
              </a:ext>
            </a:extLst>
          </p:cNvPr>
          <p:cNvCxnSpPr/>
          <p:nvPr userDrawn="1"/>
        </p:nvCxnSpPr>
        <p:spPr>
          <a:xfrm>
            <a:off x="1165503" y="2293107"/>
            <a:ext cx="3700241" cy="0"/>
          </a:xfrm>
          <a:prstGeom prst="line">
            <a:avLst/>
          </a:prstGeom>
          <a:ln>
            <a:solidFill>
              <a:schemeClr val="bg1">
                <a:lumMod val="95000"/>
              </a:schemeClr>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0369535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19_Blank">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7DD6E42A-FC26-4A38-B3F9-B90FF5662244}"/>
              </a:ext>
            </a:extLst>
          </p:cNvPr>
          <p:cNvSpPr/>
          <p:nvPr userDrawn="1"/>
        </p:nvSpPr>
        <p:spPr>
          <a:xfrm>
            <a:off x="0" y="-2641"/>
            <a:ext cx="6396038" cy="6878954"/>
          </a:xfrm>
          <a:prstGeom prst="rect">
            <a:avLst/>
          </a:prstGeom>
          <a:solidFill>
            <a:schemeClr val="accent3"/>
          </a:solidFill>
          <a:ln w="12700">
            <a:miter lim="400000"/>
          </a:ln>
        </p:spPr>
        <p:txBody>
          <a:bodyPr lIns="45718" tIns="45718" rIns="45718" bIns="45718" anchor="ctr"/>
          <a:lstStyle/>
          <a:p>
            <a:pPr algn="ctr" defTabSz="914418">
              <a:defRPr>
                <a:solidFill>
                  <a:srgbClr val="FFFFFF"/>
                </a:solidFill>
                <a:latin typeface="FreightSansLFPro Medium"/>
                <a:ea typeface="FreightSansLFPro Medium"/>
                <a:cs typeface="FreightSansLFPro Medium"/>
                <a:sym typeface="FreightSansLFPro Medium"/>
              </a:defRPr>
            </a:pPr>
            <a:endParaRPr/>
          </a:p>
        </p:txBody>
      </p:sp>
      <p:pic>
        <p:nvPicPr>
          <p:cNvPr id="5" name="Picture Placeholder 5" descr="Picture Placeholder 5">
            <a:extLst>
              <a:ext uri="{FF2B5EF4-FFF2-40B4-BE49-F238E27FC236}">
                <a16:creationId xmlns:a16="http://schemas.microsoft.com/office/drawing/2014/main" id="{464A039A-3EA4-4DCA-845E-16350B450CAF}"/>
              </a:ext>
            </a:extLst>
          </p:cNvPr>
          <p:cNvPicPr>
            <a:picLocks noChangeAspect="1"/>
          </p:cNvPicPr>
          <p:nvPr userDrawn="1"/>
        </p:nvPicPr>
        <p:blipFill>
          <a:blip r:embed="rId2"/>
          <a:srcRect l="11626" t="3888" r="10918" b="13377"/>
          <a:stretch>
            <a:fillRect/>
          </a:stretch>
        </p:blipFill>
        <p:spPr>
          <a:xfrm>
            <a:off x="6095998" y="-20954"/>
            <a:ext cx="6096002" cy="6878954"/>
          </a:xfrm>
          <a:prstGeom prst="rect">
            <a:avLst/>
          </a:prstGeom>
          <a:ln w="12700">
            <a:miter lim="400000"/>
          </a:ln>
          <a:extLst>
            <a:ext uri="{C572A759-6A51-4108-AA02-DFA0A04FC94B}">
              <ma14:wrappingTextBoxFlag xmlns:ma14="http://schemas.microsoft.com/office/mac/drawingml/2011/main" xmlns="" val="1"/>
            </a:ext>
          </a:extLst>
        </p:spPr>
      </p:pic>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3" name="Picture 2">
            <a:extLst>
              <a:ext uri="{FF2B5EF4-FFF2-40B4-BE49-F238E27FC236}">
                <a16:creationId xmlns:a16="http://schemas.microsoft.com/office/drawing/2014/main" id="{8CAECA50-4129-410B-ACA4-EB42DFA33F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6" y="6108153"/>
            <a:ext cx="1681594" cy="945897"/>
          </a:xfrm>
          <a:prstGeom prst="rect">
            <a:avLst/>
          </a:prstGeom>
        </p:spPr>
      </p:pic>
      <p:cxnSp>
        <p:nvCxnSpPr>
          <p:cNvPr id="6" name="Straight Connector 5">
            <a:extLst>
              <a:ext uri="{FF2B5EF4-FFF2-40B4-BE49-F238E27FC236}">
                <a16:creationId xmlns:a16="http://schemas.microsoft.com/office/drawing/2014/main" id="{F374171D-0D80-4264-AD4D-3D85BA1F5FCD}"/>
              </a:ext>
            </a:extLst>
          </p:cNvPr>
          <p:cNvCxnSpPr/>
          <p:nvPr userDrawn="1"/>
        </p:nvCxnSpPr>
        <p:spPr>
          <a:xfrm>
            <a:off x="1165503" y="2293107"/>
            <a:ext cx="3700241" cy="0"/>
          </a:xfrm>
          <a:prstGeom prst="line">
            <a:avLst/>
          </a:prstGeom>
          <a:ln>
            <a:solidFill>
              <a:schemeClr val="bg1">
                <a:lumMod val="95000"/>
              </a:schemeClr>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611503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5_Blank">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55BAFCD0-9C4C-48FD-9E49-308BB1BD52AB}"/>
              </a:ext>
            </a:extLst>
          </p:cNvPr>
          <p:cNvSpPr/>
          <p:nvPr userDrawn="1"/>
        </p:nvSpPr>
        <p:spPr>
          <a:xfrm>
            <a:off x="0" y="0"/>
            <a:ext cx="12192000" cy="6858001"/>
          </a:xfrm>
          <a:prstGeom prst="rect">
            <a:avLst/>
          </a:prstGeom>
          <a:solidFill>
            <a:srgbClr val="8972B3"/>
          </a:solidFill>
          <a:ln w="12700">
            <a:miter lim="400000"/>
          </a:ln>
        </p:spPr>
        <p:txBody>
          <a:bodyPr lIns="45718" tIns="45718" rIns="45718" bIns="45718" anchor="ctr"/>
          <a:lstStyle/>
          <a:p>
            <a:pPr algn="ctr" defTabSz="914418">
              <a:defRPr>
                <a:solidFill>
                  <a:srgbClr val="FFFFFF"/>
                </a:solidFill>
                <a:latin typeface="FreightSansLFPro Medium"/>
                <a:ea typeface="FreightSansLFPro Medium"/>
                <a:cs typeface="FreightSansLFPro Medium"/>
                <a:sym typeface="FreightSansLFPro Medium"/>
              </a:defRPr>
            </a:pPr>
            <a:endParaRPr/>
          </a:p>
        </p:txBody>
      </p:sp>
      <p:pic>
        <p:nvPicPr>
          <p:cNvPr id="5" name="Picture 4">
            <a:extLst>
              <a:ext uri="{FF2B5EF4-FFF2-40B4-BE49-F238E27FC236}">
                <a16:creationId xmlns:a16="http://schemas.microsoft.com/office/drawing/2014/main" id="{989FC60C-302B-4AFF-A9A9-0D3A01D30A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0405" y="6093077"/>
            <a:ext cx="1681595" cy="945898"/>
          </a:xfrm>
          <a:prstGeom prst="rect">
            <a:avLst/>
          </a:prstGeom>
        </p:spPr>
      </p:pic>
      <p:pic>
        <p:nvPicPr>
          <p:cNvPr id="6" name="zoe.png" descr="zoe.png">
            <a:extLst>
              <a:ext uri="{FF2B5EF4-FFF2-40B4-BE49-F238E27FC236}">
                <a16:creationId xmlns:a16="http://schemas.microsoft.com/office/drawing/2014/main" id="{0D39F980-035E-4A1D-B948-0BB7577E11AC}"/>
              </a:ext>
            </a:extLst>
          </p:cNvPr>
          <p:cNvPicPr>
            <a:picLocks noChangeAspect="1"/>
          </p:cNvPicPr>
          <p:nvPr userDrawn="1"/>
        </p:nvPicPr>
        <p:blipFill>
          <a:blip r:embed="rId3"/>
          <a:stretch>
            <a:fillRect/>
          </a:stretch>
        </p:blipFill>
        <p:spPr>
          <a:xfrm>
            <a:off x="4246128" y="3038115"/>
            <a:ext cx="3819886" cy="3819885"/>
          </a:xfrm>
          <a:prstGeom prst="rect">
            <a:avLst/>
          </a:prstGeom>
          <a:ln w="12700">
            <a:miter lim="400000"/>
          </a:ln>
        </p:spPr>
      </p:pic>
      <p:sp>
        <p:nvSpPr>
          <p:cNvPr id="7" name="Speech Bubble: Oval 6">
            <a:extLst>
              <a:ext uri="{FF2B5EF4-FFF2-40B4-BE49-F238E27FC236}">
                <a16:creationId xmlns:a16="http://schemas.microsoft.com/office/drawing/2014/main" id="{D7FFD05C-0578-4889-9265-17A54EDB058E}"/>
              </a:ext>
            </a:extLst>
          </p:cNvPr>
          <p:cNvSpPr/>
          <p:nvPr userDrawn="1"/>
        </p:nvSpPr>
        <p:spPr>
          <a:xfrm>
            <a:off x="6692348" y="528082"/>
            <a:ext cx="4962940" cy="3114260"/>
          </a:xfrm>
          <a:prstGeom prst="wedgeEllipseCallout">
            <a:avLst>
              <a:gd name="adj1" fmla="val -39391"/>
              <a:gd name="adj2" fmla="val 76755"/>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1219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Helvetica"/>
            </a:endParaRPr>
          </a:p>
        </p:txBody>
      </p:sp>
    </p:spTree>
    <p:extLst>
      <p:ext uri="{BB962C8B-B14F-4D97-AF65-F5344CB8AC3E}">
        <p14:creationId xmlns:p14="http://schemas.microsoft.com/office/powerpoint/2010/main" val="306887984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6_Blank">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55BAFCD0-9C4C-48FD-9E49-308BB1BD52AB}"/>
              </a:ext>
            </a:extLst>
          </p:cNvPr>
          <p:cNvSpPr/>
          <p:nvPr userDrawn="1"/>
        </p:nvSpPr>
        <p:spPr>
          <a:xfrm>
            <a:off x="0" y="0"/>
            <a:ext cx="12192000" cy="6858001"/>
          </a:xfrm>
          <a:prstGeom prst="rect">
            <a:avLst/>
          </a:prstGeom>
          <a:solidFill>
            <a:srgbClr val="8972B3"/>
          </a:solidFill>
          <a:ln w="12700">
            <a:miter lim="400000"/>
          </a:ln>
        </p:spPr>
        <p:txBody>
          <a:bodyPr lIns="45718" tIns="45718" rIns="45718" bIns="45718" anchor="ctr"/>
          <a:lstStyle/>
          <a:p>
            <a:pPr algn="ctr" defTabSz="914418">
              <a:defRPr>
                <a:solidFill>
                  <a:srgbClr val="FFFFFF"/>
                </a:solidFill>
                <a:latin typeface="FreightSansLFPro Medium"/>
                <a:ea typeface="FreightSansLFPro Medium"/>
                <a:cs typeface="FreightSansLFPro Medium"/>
                <a:sym typeface="FreightSansLFPro Medium"/>
              </a:defRPr>
            </a:pPr>
            <a:endParaRPr/>
          </a:p>
        </p:txBody>
      </p:sp>
      <p:pic>
        <p:nvPicPr>
          <p:cNvPr id="5" name="Picture 4">
            <a:extLst>
              <a:ext uri="{FF2B5EF4-FFF2-40B4-BE49-F238E27FC236}">
                <a16:creationId xmlns:a16="http://schemas.microsoft.com/office/drawing/2014/main" id="{989FC60C-302B-4AFF-A9A9-0D3A01D30A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0405" y="6021640"/>
            <a:ext cx="1681595" cy="945898"/>
          </a:xfrm>
          <a:prstGeom prst="rect">
            <a:avLst/>
          </a:prstGeom>
        </p:spPr>
      </p:pic>
      <p:pic>
        <p:nvPicPr>
          <p:cNvPr id="6" name="zoe.png" descr="zoe.png">
            <a:extLst>
              <a:ext uri="{FF2B5EF4-FFF2-40B4-BE49-F238E27FC236}">
                <a16:creationId xmlns:a16="http://schemas.microsoft.com/office/drawing/2014/main" id="{0D39F980-035E-4A1D-B948-0BB7577E11AC}"/>
              </a:ext>
            </a:extLst>
          </p:cNvPr>
          <p:cNvPicPr>
            <a:picLocks noChangeAspect="1"/>
          </p:cNvPicPr>
          <p:nvPr userDrawn="1"/>
        </p:nvPicPr>
        <p:blipFill>
          <a:blip r:embed="rId3"/>
          <a:stretch>
            <a:fillRect/>
          </a:stretch>
        </p:blipFill>
        <p:spPr>
          <a:xfrm>
            <a:off x="674253" y="3038115"/>
            <a:ext cx="3819886" cy="3819885"/>
          </a:xfrm>
          <a:prstGeom prst="rect">
            <a:avLst/>
          </a:prstGeom>
          <a:ln w="12700">
            <a:miter lim="400000"/>
          </a:ln>
        </p:spPr>
      </p:pic>
    </p:spTree>
    <p:extLst>
      <p:ext uri="{BB962C8B-B14F-4D97-AF65-F5344CB8AC3E}">
        <p14:creationId xmlns:p14="http://schemas.microsoft.com/office/powerpoint/2010/main" val="148327445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2_Blank">
    <p:spTree>
      <p:nvGrpSpPr>
        <p:cNvPr id="1" name=""/>
        <p:cNvGrpSpPr/>
        <p:nvPr/>
      </p:nvGrpSpPr>
      <p:grpSpPr>
        <a:xfrm>
          <a:off x="0" y="0"/>
          <a:ext cx="0" cy="0"/>
          <a:chOff x="0" y="0"/>
          <a:chExt cx="0" cy="0"/>
        </a:xfrm>
      </p:grpSpPr>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3" name="Picture 2">
            <a:extLst>
              <a:ext uri="{FF2B5EF4-FFF2-40B4-BE49-F238E27FC236}">
                <a16:creationId xmlns:a16="http://schemas.microsoft.com/office/drawing/2014/main" id="{8CAECA50-4129-410B-ACA4-EB42DFA33F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0406" y="6108153"/>
            <a:ext cx="1681594" cy="945897"/>
          </a:xfrm>
          <a:prstGeom prst="rect">
            <a:avLst/>
          </a:prstGeom>
        </p:spPr>
      </p:pic>
      <p:sp>
        <p:nvSpPr>
          <p:cNvPr id="4" name="Rectangle 19">
            <a:extLst>
              <a:ext uri="{FF2B5EF4-FFF2-40B4-BE49-F238E27FC236}">
                <a16:creationId xmlns:a16="http://schemas.microsoft.com/office/drawing/2014/main" id="{7A83BE42-3F58-4512-8BAB-EB062AF18AB8}"/>
              </a:ext>
            </a:extLst>
          </p:cNvPr>
          <p:cNvSpPr/>
          <p:nvPr userDrawn="1"/>
        </p:nvSpPr>
        <p:spPr>
          <a:xfrm>
            <a:off x="-1" y="-1"/>
            <a:ext cx="6337883" cy="6816055"/>
          </a:xfrm>
          <a:prstGeom prst="rect">
            <a:avLst/>
          </a:prstGeom>
          <a:solidFill>
            <a:srgbClr val="3266CC"/>
          </a:solidFill>
          <a:ln w="12700">
            <a:miter lim="400000"/>
          </a:ln>
        </p:spPr>
        <p:txBody>
          <a:bodyPr lIns="45718" tIns="45718" rIns="45718" bIns="45718" anchor="ctr"/>
          <a:lstStyle/>
          <a:p>
            <a:pPr algn="ctr" defTabSz="914418">
              <a:defRPr>
                <a:solidFill>
                  <a:srgbClr val="FFFFFF"/>
                </a:solidFill>
                <a:latin typeface="FreightSansLFPro Medium"/>
                <a:ea typeface="FreightSansLFPro Medium"/>
                <a:cs typeface="FreightSansLFPro Medium"/>
                <a:sym typeface="FreightSansLFPro Medium"/>
              </a:defRPr>
            </a:pPr>
            <a:endParaRPr/>
          </a:p>
        </p:txBody>
      </p:sp>
    </p:spTree>
    <p:extLst>
      <p:ext uri="{BB962C8B-B14F-4D97-AF65-F5344CB8AC3E}">
        <p14:creationId xmlns:p14="http://schemas.microsoft.com/office/powerpoint/2010/main" val="197829317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Blue">
    <p:bg>
      <p:bgPr>
        <a:solidFill>
          <a:srgbClr val="4267B2"/>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reserve="1">
  <p:cSld name="4_Blank">
    <p:spTree>
      <p:nvGrpSpPr>
        <p:cNvPr id="1" name=""/>
        <p:cNvGrpSpPr/>
        <p:nvPr/>
      </p:nvGrpSpPr>
      <p:grpSpPr>
        <a:xfrm>
          <a:off x="0" y="0"/>
          <a:ext cx="0" cy="0"/>
          <a:chOff x="0" y="0"/>
          <a:chExt cx="0" cy="0"/>
        </a:xfrm>
      </p:grpSpPr>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3" name="Picture 2">
            <a:extLst>
              <a:ext uri="{FF2B5EF4-FFF2-40B4-BE49-F238E27FC236}">
                <a16:creationId xmlns:a16="http://schemas.microsoft.com/office/drawing/2014/main" id="{8CAECA50-4129-410B-ACA4-EB42DFA33F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0406" y="6108153"/>
            <a:ext cx="1681594" cy="945897"/>
          </a:xfrm>
          <a:prstGeom prst="rect">
            <a:avLst/>
          </a:prstGeom>
        </p:spPr>
      </p:pic>
      <p:pic>
        <p:nvPicPr>
          <p:cNvPr id="4" name="zoe.png" descr="zoe.png">
            <a:extLst>
              <a:ext uri="{FF2B5EF4-FFF2-40B4-BE49-F238E27FC236}">
                <a16:creationId xmlns:a16="http://schemas.microsoft.com/office/drawing/2014/main" id="{47C425F8-DE82-4F23-AF1F-C22459F9262E}"/>
              </a:ext>
            </a:extLst>
          </p:cNvPr>
          <p:cNvPicPr>
            <a:picLocks noChangeAspect="1"/>
          </p:cNvPicPr>
          <p:nvPr userDrawn="1"/>
        </p:nvPicPr>
        <p:blipFill>
          <a:blip r:embed="rId3"/>
          <a:stretch>
            <a:fillRect/>
          </a:stretch>
        </p:blipFill>
        <p:spPr>
          <a:xfrm>
            <a:off x="6850910" y="1949893"/>
            <a:ext cx="4908108" cy="4908107"/>
          </a:xfrm>
          <a:prstGeom prst="rect">
            <a:avLst/>
          </a:prstGeom>
          <a:ln w="12700">
            <a:miter lim="400000"/>
          </a:ln>
        </p:spPr>
      </p:pic>
    </p:spTree>
    <p:extLst>
      <p:ext uri="{BB962C8B-B14F-4D97-AF65-F5344CB8AC3E}">
        <p14:creationId xmlns:p14="http://schemas.microsoft.com/office/powerpoint/2010/main" val="3980142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0EAA2A-4A31-4CB5-8721-4A4E7B5ABB50}"/>
              </a:ext>
            </a:extLst>
          </p:cNvPr>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lank Blue Border">
    <p:bg>
      <p:bgPr>
        <a:solidFill>
          <a:srgbClr val="4267B2"/>
        </a:solidFill>
        <a:effectLst/>
      </p:bgPr>
    </p:bg>
    <p:spTree>
      <p:nvGrpSpPr>
        <p:cNvPr id="1" name=""/>
        <p:cNvGrpSpPr/>
        <p:nvPr/>
      </p:nvGrpSpPr>
      <p:grpSpPr>
        <a:xfrm>
          <a:off x="0" y="0"/>
          <a:ext cx="0" cy="0"/>
          <a:chOff x="0" y="0"/>
          <a:chExt cx="0" cy="0"/>
        </a:xfrm>
      </p:grpSpPr>
      <p:sp>
        <p:nvSpPr>
          <p:cNvPr id="71"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reserve="1">
  <p:cSld name="3_Blank Blue Border">
    <p:bg>
      <p:bgPr>
        <a:solidFill>
          <a:srgbClr val="4267B2"/>
        </a:solidFill>
        <a:effectLst/>
      </p:bgPr>
    </p:bg>
    <p:spTree>
      <p:nvGrpSpPr>
        <p:cNvPr id="1" name=""/>
        <p:cNvGrpSpPr/>
        <p:nvPr/>
      </p:nvGrpSpPr>
      <p:grpSpPr>
        <a:xfrm>
          <a:off x="0" y="0"/>
          <a:ext cx="0" cy="0"/>
          <a:chOff x="0" y="0"/>
          <a:chExt cx="0" cy="0"/>
        </a:xfrm>
      </p:grpSpPr>
      <p:sp>
        <p:nvSpPr>
          <p:cNvPr id="71"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sp>
        <p:nvSpPr>
          <p:cNvPr id="4" name="Freeform 47">
            <a:extLst>
              <a:ext uri="{FF2B5EF4-FFF2-40B4-BE49-F238E27FC236}">
                <a16:creationId xmlns:a16="http://schemas.microsoft.com/office/drawing/2014/main" id="{6DC17BC3-EC66-4CA0-80EC-C99BE3BCC021}"/>
              </a:ext>
            </a:extLst>
          </p:cNvPr>
          <p:cNvSpPr/>
          <p:nvPr userDrawn="1"/>
        </p:nvSpPr>
        <p:spPr>
          <a:xfrm rot="4504916">
            <a:off x="2330184" y="-89349"/>
            <a:ext cx="143360" cy="1133996"/>
          </a:xfrm>
          <a:custGeom>
            <a:avLst/>
            <a:gdLst>
              <a:gd name="connsiteX0" fmla="*/ 63216 w 152326"/>
              <a:gd name="connsiteY0" fmla="*/ 39909 h 1114142"/>
              <a:gd name="connsiteX1" fmla="*/ 117899 w 152326"/>
              <a:gd name="connsiteY1" fmla="*/ 636 h 1114142"/>
              <a:gd name="connsiteX2" fmla="*/ 157753 w 152326"/>
              <a:gd name="connsiteY2" fmla="*/ 45718 h 1114142"/>
              <a:gd name="connsiteX3" fmla="*/ 94538 w 152326"/>
              <a:gd name="connsiteY3" fmla="*/ 1079490 h 1114142"/>
              <a:gd name="connsiteX4" fmla="*/ 39871 w 152326"/>
              <a:gd name="connsiteY4" fmla="*/ 1118785 h 1114142"/>
              <a:gd name="connsiteX5" fmla="*/ 0 w 152326"/>
              <a:gd name="connsiteY5" fmla="*/ 1073776 h 111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326" h="1114142">
                <a:moveTo>
                  <a:pt x="63216" y="39909"/>
                </a:moveTo>
                <a:cubicBezTo>
                  <a:pt x="67474" y="13960"/>
                  <a:pt x="91956" y="-3623"/>
                  <a:pt x="117899" y="636"/>
                </a:cubicBezTo>
                <a:cubicBezTo>
                  <a:pt x="140198" y="4296"/>
                  <a:pt x="156850" y="23133"/>
                  <a:pt x="157753" y="45718"/>
                </a:cubicBezTo>
                <a:lnTo>
                  <a:pt x="94538" y="1079490"/>
                </a:lnTo>
                <a:cubicBezTo>
                  <a:pt x="90291" y="1105441"/>
                  <a:pt x="65815" y="1123034"/>
                  <a:pt x="39871" y="1118785"/>
                </a:cubicBezTo>
                <a:cubicBezTo>
                  <a:pt x="17591" y="1115137"/>
                  <a:pt x="938" y="1096338"/>
                  <a:pt x="0" y="1073776"/>
                </a:cubicBezTo>
                <a:close/>
              </a:path>
            </a:pathLst>
          </a:custGeom>
          <a:solidFill>
            <a:srgbClr val="FE4E97"/>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
        <p:nvSpPr>
          <p:cNvPr id="5" name="Freeform 17">
            <a:extLst>
              <a:ext uri="{FF2B5EF4-FFF2-40B4-BE49-F238E27FC236}">
                <a16:creationId xmlns:a16="http://schemas.microsoft.com/office/drawing/2014/main" id="{E06F169B-FEBF-4669-A1FF-E56AE045A5F0}"/>
              </a:ext>
            </a:extLst>
          </p:cNvPr>
          <p:cNvSpPr/>
          <p:nvPr userDrawn="1"/>
        </p:nvSpPr>
        <p:spPr>
          <a:xfrm rot="4428816">
            <a:off x="744336" y="737405"/>
            <a:ext cx="317064" cy="2212087"/>
          </a:xfrm>
          <a:custGeom>
            <a:avLst/>
            <a:gdLst>
              <a:gd name="connsiteX0" fmla="*/ 47818 w 190408"/>
              <a:gd name="connsiteY0" fmla="*/ 66534 h 923690"/>
              <a:gd name="connsiteX1" fmla="*/ 125227 w 190408"/>
              <a:gd name="connsiteY1" fmla="*/ 218 h 923690"/>
              <a:gd name="connsiteX2" fmla="*/ 191671 w 190408"/>
              <a:gd name="connsiteY2" fmla="*/ 75295 h 923690"/>
              <a:gd name="connsiteX3" fmla="*/ 144069 w 190408"/>
              <a:gd name="connsiteY3" fmla="*/ 860147 h 923690"/>
              <a:gd name="connsiteX4" fmla="*/ 68866 w 190408"/>
              <a:gd name="connsiteY4" fmla="*/ 928956 h 923690"/>
              <a:gd name="connsiteX5" fmla="*/ 73 w 190408"/>
              <a:gd name="connsiteY5" fmla="*/ 853735 h 923690"/>
              <a:gd name="connsiteX6" fmla="*/ 216 w 190408"/>
              <a:gd name="connsiteY6" fmla="*/ 851386 h 92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408" h="923690">
                <a:moveTo>
                  <a:pt x="47818" y="66534"/>
                </a:moveTo>
                <a:cubicBezTo>
                  <a:pt x="50885" y="26841"/>
                  <a:pt x="85542" y="-2850"/>
                  <a:pt x="125227" y="218"/>
                </a:cubicBezTo>
                <a:cubicBezTo>
                  <a:pt x="163998" y="3215"/>
                  <a:pt x="193401" y="36438"/>
                  <a:pt x="191671" y="75295"/>
                </a:cubicBezTo>
                <a:lnTo>
                  <a:pt x="144069" y="860147"/>
                </a:lnTo>
                <a:cubicBezTo>
                  <a:pt x="142299" y="899919"/>
                  <a:pt x="108629" y="930726"/>
                  <a:pt x="68866" y="928956"/>
                </a:cubicBezTo>
                <a:cubicBezTo>
                  <a:pt x="29102" y="927186"/>
                  <a:pt x="-1698" y="893508"/>
                  <a:pt x="73" y="853735"/>
                </a:cubicBezTo>
                <a:cubicBezTo>
                  <a:pt x="108" y="852951"/>
                  <a:pt x="155" y="852169"/>
                  <a:pt x="216" y="851386"/>
                </a:cubicBezTo>
                <a:close/>
              </a:path>
            </a:pathLst>
          </a:custGeom>
          <a:solidFill>
            <a:srgbClr val="55C7EC"/>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Tree>
    <p:extLst>
      <p:ext uri="{BB962C8B-B14F-4D97-AF65-F5344CB8AC3E}">
        <p14:creationId xmlns:p14="http://schemas.microsoft.com/office/powerpoint/2010/main" val="44890253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ummary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7AE547D-3035-4FC1-8FD7-3228231E877E}"/>
              </a:ext>
            </a:extLst>
          </p:cNvPr>
          <p:cNvSpPr>
            <a:spLocks noGrp="1"/>
          </p:cNvSpPr>
          <p:nvPr>
            <p:ph type="body" sz="quarter" idx="10" hasCustomPrompt="1"/>
          </p:nvPr>
        </p:nvSpPr>
        <p:spPr>
          <a:xfrm>
            <a:off x="1735139" y="2461480"/>
            <a:ext cx="7441912" cy="3061989"/>
          </a:xfrm>
          <a:prstGeom prst="rect">
            <a:avLst/>
          </a:prstGeom>
        </p:spPr>
        <p:txBody>
          <a:bodyPr/>
          <a:lstStyle>
            <a:lvl1pPr marL="0" marR="0" indent="0" algn="l" defTabSz="914400" rtl="0" eaLnBrk="1" fontAlgn="auto" latinLnBrk="0" hangingPunct="1">
              <a:lnSpc>
                <a:spcPct val="100000"/>
              </a:lnSpc>
              <a:spcBef>
                <a:spcPts val="1000"/>
              </a:spcBef>
              <a:spcAft>
                <a:spcPts val="600"/>
              </a:spcAft>
              <a:buClrTx/>
              <a:buSzTx/>
              <a:buFontTx/>
              <a:buNone/>
              <a:tabLst/>
              <a:defRPr sz="2400">
                <a:solidFill>
                  <a:schemeClr val="tx1"/>
                </a:solidFill>
                <a:latin typeface="Arial" panose="020B0604020202020204" pitchFamily="34" charset="0"/>
                <a:cs typeface="Arial" panose="020B0604020202020204" pitchFamily="34" charset="0"/>
              </a:defRPr>
            </a:lvl1pPr>
          </a:lstStyle>
          <a:p>
            <a:pPr lvl="0"/>
            <a:r>
              <a:rPr lang="en-AU" dirty="0"/>
              <a:t>Upcoming Community Boost Events</a:t>
            </a:r>
          </a:p>
          <a:p>
            <a:pPr lvl="0"/>
            <a:r>
              <a:rPr lang="en-US" dirty="0"/>
              <a:t>Lorem ipsum: Dolor sit </a:t>
            </a:r>
            <a:r>
              <a:rPr lang="en-US" dirty="0" err="1"/>
              <a:t>amet</a:t>
            </a:r>
            <a:endParaRPr lang="en-US" dirty="0"/>
          </a:p>
          <a:p>
            <a:pPr marL="0" marR="0" lvl="0" indent="0" algn="l" defTabSz="914400" rtl="0" eaLnBrk="1" fontAlgn="auto" latinLnBrk="0" hangingPunct="1">
              <a:lnSpc>
                <a:spcPct val="100000"/>
              </a:lnSpc>
              <a:spcBef>
                <a:spcPts val="1000"/>
              </a:spcBef>
              <a:spcAft>
                <a:spcPts val="600"/>
              </a:spcAft>
              <a:buClrTx/>
              <a:buSzTx/>
              <a:buFontTx/>
              <a:buNone/>
              <a:tabLst/>
              <a:defRPr/>
            </a:pPr>
            <a:r>
              <a:rPr lang="en-US" dirty="0"/>
              <a:t>Lorem ipsum: Dolor sit </a:t>
            </a:r>
            <a:r>
              <a:rPr lang="en-US" dirty="0" err="1"/>
              <a:t>amet</a:t>
            </a:r>
            <a:endParaRPr lang="en-US" dirty="0"/>
          </a:p>
          <a:p>
            <a:pPr marL="0" marR="0" lvl="0" indent="0" algn="l" defTabSz="914400" rtl="0" eaLnBrk="1" fontAlgn="auto" latinLnBrk="0" hangingPunct="1">
              <a:lnSpc>
                <a:spcPct val="100000"/>
              </a:lnSpc>
              <a:spcBef>
                <a:spcPts val="1000"/>
              </a:spcBef>
              <a:spcAft>
                <a:spcPts val="600"/>
              </a:spcAft>
              <a:buClrTx/>
              <a:buSzTx/>
              <a:buFontTx/>
              <a:buNone/>
              <a:tabLst/>
              <a:defRPr/>
            </a:pPr>
            <a:r>
              <a:rPr lang="en-US" dirty="0"/>
              <a:t>Lorem ipsum: Dolor sit </a:t>
            </a:r>
            <a:r>
              <a:rPr lang="en-US" dirty="0" err="1"/>
              <a:t>amet</a:t>
            </a:r>
            <a:endParaRPr lang="en-US" dirty="0"/>
          </a:p>
          <a:p>
            <a:pPr lvl="0"/>
            <a:endParaRPr lang="en-US" dirty="0"/>
          </a:p>
        </p:txBody>
      </p:sp>
      <p:pic>
        <p:nvPicPr>
          <p:cNvPr id="4" name="Picture 3">
            <a:extLst>
              <a:ext uri="{FF2B5EF4-FFF2-40B4-BE49-F238E27FC236}">
                <a16:creationId xmlns:a16="http://schemas.microsoft.com/office/drawing/2014/main" id="{963FFDF4-9A17-45B3-B7F7-ECABC44C50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7520" y="6041041"/>
            <a:ext cx="1681594" cy="945897"/>
          </a:xfrm>
          <a:prstGeom prst="rect">
            <a:avLst/>
          </a:prstGeom>
        </p:spPr>
      </p:pic>
      <p:sp>
        <p:nvSpPr>
          <p:cNvPr id="5" name="Freeform 47">
            <a:extLst>
              <a:ext uri="{FF2B5EF4-FFF2-40B4-BE49-F238E27FC236}">
                <a16:creationId xmlns:a16="http://schemas.microsoft.com/office/drawing/2014/main" id="{2BA5B829-C374-4BAE-BA2C-7ED32745A6E1}"/>
              </a:ext>
            </a:extLst>
          </p:cNvPr>
          <p:cNvSpPr/>
          <p:nvPr userDrawn="1"/>
        </p:nvSpPr>
        <p:spPr>
          <a:xfrm rot="4488601">
            <a:off x="1252359" y="-392908"/>
            <a:ext cx="143360" cy="1960133"/>
          </a:xfrm>
          <a:custGeom>
            <a:avLst/>
            <a:gdLst>
              <a:gd name="connsiteX0" fmla="*/ 63216 w 152326"/>
              <a:gd name="connsiteY0" fmla="*/ 39909 h 1114142"/>
              <a:gd name="connsiteX1" fmla="*/ 117899 w 152326"/>
              <a:gd name="connsiteY1" fmla="*/ 636 h 1114142"/>
              <a:gd name="connsiteX2" fmla="*/ 157753 w 152326"/>
              <a:gd name="connsiteY2" fmla="*/ 45718 h 1114142"/>
              <a:gd name="connsiteX3" fmla="*/ 94538 w 152326"/>
              <a:gd name="connsiteY3" fmla="*/ 1079490 h 1114142"/>
              <a:gd name="connsiteX4" fmla="*/ 39871 w 152326"/>
              <a:gd name="connsiteY4" fmla="*/ 1118785 h 1114142"/>
              <a:gd name="connsiteX5" fmla="*/ 0 w 152326"/>
              <a:gd name="connsiteY5" fmla="*/ 1073776 h 111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326" h="1114142">
                <a:moveTo>
                  <a:pt x="63216" y="39909"/>
                </a:moveTo>
                <a:cubicBezTo>
                  <a:pt x="67474" y="13960"/>
                  <a:pt x="91956" y="-3623"/>
                  <a:pt x="117899" y="636"/>
                </a:cubicBezTo>
                <a:cubicBezTo>
                  <a:pt x="140198" y="4296"/>
                  <a:pt x="156850" y="23133"/>
                  <a:pt x="157753" y="45718"/>
                </a:cubicBezTo>
                <a:lnTo>
                  <a:pt x="94538" y="1079490"/>
                </a:lnTo>
                <a:cubicBezTo>
                  <a:pt x="90291" y="1105441"/>
                  <a:pt x="65815" y="1123034"/>
                  <a:pt x="39871" y="1118785"/>
                </a:cubicBezTo>
                <a:cubicBezTo>
                  <a:pt x="17591" y="1115137"/>
                  <a:pt x="938" y="1096338"/>
                  <a:pt x="0" y="1073776"/>
                </a:cubicBezTo>
                <a:close/>
              </a:path>
            </a:pathLst>
          </a:custGeom>
          <a:solidFill>
            <a:srgbClr val="FE4E97"/>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
        <p:nvSpPr>
          <p:cNvPr id="6" name="Freeform 17">
            <a:extLst>
              <a:ext uri="{FF2B5EF4-FFF2-40B4-BE49-F238E27FC236}">
                <a16:creationId xmlns:a16="http://schemas.microsoft.com/office/drawing/2014/main" id="{14472471-7899-471D-8F3C-723060A3E406}"/>
              </a:ext>
            </a:extLst>
          </p:cNvPr>
          <p:cNvSpPr/>
          <p:nvPr userDrawn="1"/>
        </p:nvSpPr>
        <p:spPr>
          <a:xfrm rot="4488601">
            <a:off x="1593829" y="175162"/>
            <a:ext cx="317064" cy="2875289"/>
          </a:xfrm>
          <a:custGeom>
            <a:avLst/>
            <a:gdLst>
              <a:gd name="connsiteX0" fmla="*/ 47818 w 190408"/>
              <a:gd name="connsiteY0" fmla="*/ 66534 h 923690"/>
              <a:gd name="connsiteX1" fmla="*/ 125227 w 190408"/>
              <a:gd name="connsiteY1" fmla="*/ 218 h 923690"/>
              <a:gd name="connsiteX2" fmla="*/ 191671 w 190408"/>
              <a:gd name="connsiteY2" fmla="*/ 75295 h 923690"/>
              <a:gd name="connsiteX3" fmla="*/ 144069 w 190408"/>
              <a:gd name="connsiteY3" fmla="*/ 860147 h 923690"/>
              <a:gd name="connsiteX4" fmla="*/ 68866 w 190408"/>
              <a:gd name="connsiteY4" fmla="*/ 928956 h 923690"/>
              <a:gd name="connsiteX5" fmla="*/ 73 w 190408"/>
              <a:gd name="connsiteY5" fmla="*/ 853735 h 923690"/>
              <a:gd name="connsiteX6" fmla="*/ 216 w 190408"/>
              <a:gd name="connsiteY6" fmla="*/ 851386 h 92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408" h="923690">
                <a:moveTo>
                  <a:pt x="47818" y="66534"/>
                </a:moveTo>
                <a:cubicBezTo>
                  <a:pt x="50885" y="26841"/>
                  <a:pt x="85542" y="-2850"/>
                  <a:pt x="125227" y="218"/>
                </a:cubicBezTo>
                <a:cubicBezTo>
                  <a:pt x="163998" y="3215"/>
                  <a:pt x="193401" y="36438"/>
                  <a:pt x="191671" y="75295"/>
                </a:cubicBezTo>
                <a:lnTo>
                  <a:pt x="144069" y="860147"/>
                </a:lnTo>
                <a:cubicBezTo>
                  <a:pt x="142299" y="899919"/>
                  <a:pt x="108629" y="930726"/>
                  <a:pt x="68866" y="928956"/>
                </a:cubicBezTo>
                <a:cubicBezTo>
                  <a:pt x="29102" y="927186"/>
                  <a:pt x="-1698" y="893508"/>
                  <a:pt x="73" y="853735"/>
                </a:cubicBezTo>
                <a:cubicBezTo>
                  <a:pt x="108" y="852951"/>
                  <a:pt x="155" y="852169"/>
                  <a:pt x="216" y="851386"/>
                </a:cubicBezTo>
                <a:close/>
              </a:path>
            </a:pathLst>
          </a:custGeom>
          <a:solidFill>
            <a:srgbClr val="55C7EC"/>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Tree>
    <p:extLst>
      <p:ext uri="{BB962C8B-B14F-4D97-AF65-F5344CB8AC3E}">
        <p14:creationId xmlns:p14="http://schemas.microsoft.com/office/powerpoint/2010/main" val="162321272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ummary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7AE547D-3035-4FC1-8FD7-3228231E877E}"/>
              </a:ext>
            </a:extLst>
          </p:cNvPr>
          <p:cNvSpPr>
            <a:spLocks noGrp="1"/>
          </p:cNvSpPr>
          <p:nvPr>
            <p:ph type="body" sz="quarter" idx="10" hasCustomPrompt="1"/>
          </p:nvPr>
        </p:nvSpPr>
        <p:spPr>
          <a:xfrm>
            <a:off x="1735139" y="2461480"/>
            <a:ext cx="7441912" cy="3061989"/>
          </a:xfrm>
          <a:prstGeom prst="rect">
            <a:avLst/>
          </a:prstGeom>
        </p:spPr>
        <p:txBody>
          <a:bodyPr/>
          <a:lstStyle>
            <a:lvl1pPr marL="0" marR="0" indent="0" algn="l" defTabSz="914400" rtl="0" eaLnBrk="1" fontAlgn="auto" latinLnBrk="0" hangingPunct="1">
              <a:lnSpc>
                <a:spcPct val="100000"/>
              </a:lnSpc>
              <a:spcBef>
                <a:spcPts val="1000"/>
              </a:spcBef>
              <a:spcAft>
                <a:spcPts val="600"/>
              </a:spcAft>
              <a:buClrTx/>
              <a:buSzTx/>
              <a:buFontTx/>
              <a:buNone/>
              <a:tabLst/>
              <a:defRPr sz="2400">
                <a:solidFill>
                  <a:schemeClr val="tx1"/>
                </a:solidFill>
                <a:latin typeface="Arial" panose="020B0604020202020204" pitchFamily="34" charset="0"/>
                <a:cs typeface="Arial" panose="020B0604020202020204" pitchFamily="34" charset="0"/>
              </a:defRPr>
            </a:lvl1pPr>
          </a:lstStyle>
          <a:p>
            <a:pPr lvl="0"/>
            <a:r>
              <a:rPr lang="en-AU" dirty="0"/>
              <a:t>Upcoming Community Boost Events</a:t>
            </a:r>
          </a:p>
          <a:p>
            <a:pPr lvl="0"/>
            <a:r>
              <a:rPr lang="en-US" dirty="0"/>
              <a:t>Lorem ipsum: Dolor sit </a:t>
            </a:r>
            <a:r>
              <a:rPr lang="en-US" dirty="0" err="1"/>
              <a:t>amet</a:t>
            </a:r>
            <a:endParaRPr lang="en-US" dirty="0"/>
          </a:p>
          <a:p>
            <a:pPr marL="0" marR="0" lvl="0" indent="0" algn="l" defTabSz="914400" rtl="0" eaLnBrk="1" fontAlgn="auto" latinLnBrk="0" hangingPunct="1">
              <a:lnSpc>
                <a:spcPct val="100000"/>
              </a:lnSpc>
              <a:spcBef>
                <a:spcPts val="1000"/>
              </a:spcBef>
              <a:spcAft>
                <a:spcPts val="600"/>
              </a:spcAft>
              <a:buClrTx/>
              <a:buSzTx/>
              <a:buFontTx/>
              <a:buNone/>
              <a:tabLst/>
              <a:defRPr/>
            </a:pPr>
            <a:r>
              <a:rPr lang="en-US" dirty="0"/>
              <a:t>Lorem ipsum: Dolor sit </a:t>
            </a:r>
            <a:r>
              <a:rPr lang="en-US" dirty="0" err="1"/>
              <a:t>amet</a:t>
            </a:r>
            <a:endParaRPr lang="en-US" dirty="0"/>
          </a:p>
          <a:p>
            <a:pPr marL="0" marR="0" lvl="0" indent="0" algn="l" defTabSz="914400" rtl="0" eaLnBrk="1" fontAlgn="auto" latinLnBrk="0" hangingPunct="1">
              <a:lnSpc>
                <a:spcPct val="100000"/>
              </a:lnSpc>
              <a:spcBef>
                <a:spcPts val="1000"/>
              </a:spcBef>
              <a:spcAft>
                <a:spcPts val="600"/>
              </a:spcAft>
              <a:buClrTx/>
              <a:buSzTx/>
              <a:buFontTx/>
              <a:buNone/>
              <a:tabLst/>
              <a:defRPr/>
            </a:pPr>
            <a:r>
              <a:rPr lang="en-US" dirty="0"/>
              <a:t>Lorem ipsum: Dolor sit </a:t>
            </a:r>
            <a:r>
              <a:rPr lang="en-US" dirty="0" err="1"/>
              <a:t>amet</a:t>
            </a:r>
            <a:endParaRPr lang="en-US" dirty="0"/>
          </a:p>
          <a:p>
            <a:pPr lvl="0"/>
            <a:endParaRPr lang="en-US" dirty="0"/>
          </a:p>
        </p:txBody>
      </p:sp>
      <p:pic>
        <p:nvPicPr>
          <p:cNvPr id="4" name="Picture 3">
            <a:extLst>
              <a:ext uri="{FF2B5EF4-FFF2-40B4-BE49-F238E27FC236}">
                <a16:creationId xmlns:a16="http://schemas.microsoft.com/office/drawing/2014/main" id="{963FFDF4-9A17-45B3-B7F7-ECABC44C50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7520" y="6041041"/>
            <a:ext cx="1681594" cy="945897"/>
          </a:xfrm>
          <a:prstGeom prst="rect">
            <a:avLst/>
          </a:prstGeom>
        </p:spPr>
      </p:pic>
      <p:sp>
        <p:nvSpPr>
          <p:cNvPr id="5" name="Freeform 47">
            <a:extLst>
              <a:ext uri="{FF2B5EF4-FFF2-40B4-BE49-F238E27FC236}">
                <a16:creationId xmlns:a16="http://schemas.microsoft.com/office/drawing/2014/main" id="{CC73351A-D7CA-42AC-8F89-68BD16E6F89A}"/>
              </a:ext>
            </a:extLst>
          </p:cNvPr>
          <p:cNvSpPr/>
          <p:nvPr userDrawn="1"/>
        </p:nvSpPr>
        <p:spPr>
          <a:xfrm rot="4585535">
            <a:off x="3806808" y="-600415"/>
            <a:ext cx="143360" cy="1960133"/>
          </a:xfrm>
          <a:custGeom>
            <a:avLst/>
            <a:gdLst>
              <a:gd name="connsiteX0" fmla="*/ 63216 w 152326"/>
              <a:gd name="connsiteY0" fmla="*/ 39909 h 1114142"/>
              <a:gd name="connsiteX1" fmla="*/ 117899 w 152326"/>
              <a:gd name="connsiteY1" fmla="*/ 636 h 1114142"/>
              <a:gd name="connsiteX2" fmla="*/ 157753 w 152326"/>
              <a:gd name="connsiteY2" fmla="*/ 45718 h 1114142"/>
              <a:gd name="connsiteX3" fmla="*/ 94538 w 152326"/>
              <a:gd name="connsiteY3" fmla="*/ 1079490 h 1114142"/>
              <a:gd name="connsiteX4" fmla="*/ 39871 w 152326"/>
              <a:gd name="connsiteY4" fmla="*/ 1118785 h 1114142"/>
              <a:gd name="connsiteX5" fmla="*/ 0 w 152326"/>
              <a:gd name="connsiteY5" fmla="*/ 1073776 h 111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326" h="1114142">
                <a:moveTo>
                  <a:pt x="63216" y="39909"/>
                </a:moveTo>
                <a:cubicBezTo>
                  <a:pt x="67474" y="13960"/>
                  <a:pt x="91956" y="-3623"/>
                  <a:pt x="117899" y="636"/>
                </a:cubicBezTo>
                <a:cubicBezTo>
                  <a:pt x="140198" y="4296"/>
                  <a:pt x="156850" y="23133"/>
                  <a:pt x="157753" y="45718"/>
                </a:cubicBezTo>
                <a:lnTo>
                  <a:pt x="94538" y="1079490"/>
                </a:lnTo>
                <a:cubicBezTo>
                  <a:pt x="90291" y="1105441"/>
                  <a:pt x="65815" y="1123034"/>
                  <a:pt x="39871" y="1118785"/>
                </a:cubicBezTo>
                <a:cubicBezTo>
                  <a:pt x="17591" y="1115137"/>
                  <a:pt x="938" y="1096338"/>
                  <a:pt x="0" y="1073776"/>
                </a:cubicBezTo>
                <a:close/>
              </a:path>
            </a:pathLst>
          </a:custGeom>
          <a:solidFill>
            <a:srgbClr val="FE4E97"/>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
        <p:nvSpPr>
          <p:cNvPr id="6" name="Freeform 17">
            <a:extLst>
              <a:ext uri="{FF2B5EF4-FFF2-40B4-BE49-F238E27FC236}">
                <a16:creationId xmlns:a16="http://schemas.microsoft.com/office/drawing/2014/main" id="{E2C63EC9-876E-4B08-9D70-4B4EB9619E2B}"/>
              </a:ext>
            </a:extLst>
          </p:cNvPr>
          <p:cNvSpPr/>
          <p:nvPr userDrawn="1"/>
        </p:nvSpPr>
        <p:spPr>
          <a:xfrm rot="4618941">
            <a:off x="1963663" y="156388"/>
            <a:ext cx="317064" cy="3798067"/>
          </a:xfrm>
          <a:custGeom>
            <a:avLst/>
            <a:gdLst>
              <a:gd name="connsiteX0" fmla="*/ 47818 w 190408"/>
              <a:gd name="connsiteY0" fmla="*/ 66534 h 923690"/>
              <a:gd name="connsiteX1" fmla="*/ 125227 w 190408"/>
              <a:gd name="connsiteY1" fmla="*/ 218 h 923690"/>
              <a:gd name="connsiteX2" fmla="*/ 191671 w 190408"/>
              <a:gd name="connsiteY2" fmla="*/ 75295 h 923690"/>
              <a:gd name="connsiteX3" fmla="*/ 144069 w 190408"/>
              <a:gd name="connsiteY3" fmla="*/ 860147 h 923690"/>
              <a:gd name="connsiteX4" fmla="*/ 68866 w 190408"/>
              <a:gd name="connsiteY4" fmla="*/ 928956 h 923690"/>
              <a:gd name="connsiteX5" fmla="*/ 73 w 190408"/>
              <a:gd name="connsiteY5" fmla="*/ 853735 h 923690"/>
              <a:gd name="connsiteX6" fmla="*/ 216 w 190408"/>
              <a:gd name="connsiteY6" fmla="*/ 851386 h 92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408" h="923690">
                <a:moveTo>
                  <a:pt x="47818" y="66534"/>
                </a:moveTo>
                <a:cubicBezTo>
                  <a:pt x="50885" y="26841"/>
                  <a:pt x="85542" y="-2850"/>
                  <a:pt x="125227" y="218"/>
                </a:cubicBezTo>
                <a:cubicBezTo>
                  <a:pt x="163998" y="3215"/>
                  <a:pt x="193401" y="36438"/>
                  <a:pt x="191671" y="75295"/>
                </a:cubicBezTo>
                <a:lnTo>
                  <a:pt x="144069" y="860147"/>
                </a:lnTo>
                <a:cubicBezTo>
                  <a:pt x="142299" y="899919"/>
                  <a:pt x="108629" y="930726"/>
                  <a:pt x="68866" y="928956"/>
                </a:cubicBezTo>
                <a:cubicBezTo>
                  <a:pt x="29102" y="927186"/>
                  <a:pt x="-1698" y="893508"/>
                  <a:pt x="73" y="853735"/>
                </a:cubicBezTo>
                <a:cubicBezTo>
                  <a:pt x="108" y="852951"/>
                  <a:pt x="155" y="852169"/>
                  <a:pt x="216" y="851386"/>
                </a:cubicBezTo>
                <a:close/>
              </a:path>
            </a:pathLst>
          </a:custGeom>
          <a:solidFill>
            <a:srgbClr val="55C7EC"/>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Tree>
    <p:extLst>
      <p:ext uri="{BB962C8B-B14F-4D97-AF65-F5344CB8AC3E}">
        <p14:creationId xmlns:p14="http://schemas.microsoft.com/office/powerpoint/2010/main" val="2318734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Blank (Right Im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3A78F60-DAF7-7246-BD53-C8C6B45C149A}"/>
              </a:ext>
            </a:extLst>
          </p:cNvPr>
          <p:cNvSpPr>
            <a:spLocks noGrp="1"/>
          </p:cNvSpPr>
          <p:nvPr>
            <p:ph type="pic" sz="quarter" idx="10"/>
          </p:nvPr>
        </p:nvSpPr>
        <p:spPr>
          <a:xfrm>
            <a:off x="6096000" y="333375"/>
            <a:ext cx="5795963" cy="6191250"/>
          </a:xfrm>
        </p:spPr>
        <p:txBody>
          <a:bodyPr/>
          <a:lstStyle/>
          <a:p>
            <a:endParaRPr lang="en-US"/>
          </a:p>
        </p:txBody>
      </p:sp>
      <p:sp>
        <p:nvSpPr>
          <p:cNvPr id="3" name="Rectangle 19">
            <a:extLst>
              <a:ext uri="{FF2B5EF4-FFF2-40B4-BE49-F238E27FC236}">
                <a16:creationId xmlns:a16="http://schemas.microsoft.com/office/drawing/2014/main" id="{FB284761-7245-4A6B-897E-07DF21966CC5}"/>
              </a:ext>
            </a:extLst>
          </p:cNvPr>
          <p:cNvSpPr/>
          <p:nvPr userDrawn="1"/>
        </p:nvSpPr>
        <p:spPr>
          <a:xfrm>
            <a:off x="0" y="0"/>
            <a:ext cx="6248400" cy="6858000"/>
          </a:xfrm>
          <a:prstGeom prst="rect">
            <a:avLst/>
          </a:prstGeom>
          <a:solidFill>
            <a:schemeClr val="bg2"/>
          </a:solidFill>
          <a:ln w="12700">
            <a:miter lim="400000"/>
          </a:ln>
        </p:spPr>
        <p:txBody>
          <a:bodyPr lIns="76200" tIns="76200" rIns="76200" bIns="76200" anchor="ctr"/>
          <a:lstStyle/>
          <a:p>
            <a:pPr algn="ctr" defTabSz="914418">
              <a:defRPr>
                <a:solidFill>
                  <a:srgbClr val="FFFFFF"/>
                </a:solidFill>
              </a:defRPr>
            </a:pPr>
            <a:endParaRPr dirty="0">
              <a:latin typeface="FreightSansLFPro Medium" panose="02000506030000020004" pitchFamily="2" charset="77"/>
            </a:endParaRPr>
          </a:p>
        </p:txBody>
      </p:sp>
      <p:pic>
        <p:nvPicPr>
          <p:cNvPr id="5" name="Picture Placeholder 6">
            <a:extLst>
              <a:ext uri="{FF2B5EF4-FFF2-40B4-BE49-F238E27FC236}">
                <a16:creationId xmlns:a16="http://schemas.microsoft.com/office/drawing/2014/main" id="{86FAA90C-3316-4062-9F03-986712B856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30" t="25670" r="36636" b="13085"/>
          <a:stretch/>
        </p:blipFill>
        <p:spPr>
          <a:xfrm>
            <a:off x="6248400" y="0"/>
            <a:ext cx="5943600" cy="6858000"/>
          </a:xfrm>
          <a:prstGeom prst="rect">
            <a:avLst/>
          </a:prstGeom>
          <a:ln w="12700">
            <a:miter lim="400000"/>
          </a:ln>
          <a:extLst>
            <a:ext uri="{C572A759-6A51-4108-AA02-DFA0A04FC94B}">
              <ma14:wrappingTextBoxFlag xmlns:ma14="http://schemas.microsoft.com/office/mac/drawingml/2011/main" xmlns="" val="1"/>
            </a:ext>
          </a:extLst>
        </p:spPr>
      </p:pic>
    </p:spTree>
    <p:extLst>
      <p:ext uri="{BB962C8B-B14F-4D97-AF65-F5344CB8AC3E}">
        <p14:creationId xmlns:p14="http://schemas.microsoft.com/office/powerpoint/2010/main" val="570255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llo + editable Location">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4ECDF36E-92B4-4D8E-8DC3-DE5A59B40E49}"/>
              </a:ext>
            </a:extLst>
          </p:cNvPr>
          <p:cNvSpPr/>
          <p:nvPr userDrawn="1"/>
        </p:nvSpPr>
        <p:spPr>
          <a:xfrm>
            <a:off x="7765025" y="1133475"/>
            <a:ext cx="2217175" cy="4762500"/>
          </a:xfrm>
          <a:prstGeom prst="roundRect">
            <a:avLst>
              <a:gd name="adj" fmla="val 8334"/>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F609BCDD-811E-49D8-9D5C-5ABCD2C179D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340" t="3346" r="12040" b="3346"/>
          <a:stretch/>
        </p:blipFill>
        <p:spPr>
          <a:xfrm>
            <a:off x="7536160" y="908721"/>
            <a:ext cx="2592288" cy="5280914"/>
          </a:xfrm>
          <a:prstGeom prst="rect">
            <a:avLst/>
          </a:prstGeom>
        </p:spPr>
      </p:pic>
      <p:sp>
        <p:nvSpPr>
          <p:cNvPr id="7" name="Text Placeholder 2">
            <a:extLst>
              <a:ext uri="{FF2B5EF4-FFF2-40B4-BE49-F238E27FC236}">
                <a16:creationId xmlns:a16="http://schemas.microsoft.com/office/drawing/2014/main" id="{4417E55F-D73C-4211-923C-DE14A9815C07}"/>
              </a:ext>
            </a:extLst>
          </p:cNvPr>
          <p:cNvSpPr>
            <a:spLocks noGrp="1"/>
          </p:cNvSpPr>
          <p:nvPr>
            <p:ph type="body" sz="quarter" idx="10" hasCustomPrompt="1"/>
          </p:nvPr>
        </p:nvSpPr>
        <p:spPr>
          <a:xfrm>
            <a:off x="781051" y="3708399"/>
            <a:ext cx="6470650" cy="869951"/>
          </a:xfrm>
          <a:prstGeom prst="rect">
            <a:avLst/>
          </a:prstGeom>
        </p:spPr>
        <p:txBody>
          <a:bodyPr/>
          <a:lstStyle>
            <a:lvl1pPr marL="0" indent="0" algn="l">
              <a:buNone/>
              <a:defRPr sz="5400">
                <a:solidFill>
                  <a:schemeClr val="bg1"/>
                </a:solidFill>
                <a:latin typeface="Arial" panose="020B0604020202020204" pitchFamily="34" charset="0"/>
                <a:cs typeface="Arial" panose="020B0604020202020204" pitchFamily="34" charset="0"/>
              </a:defRPr>
            </a:lvl1pPr>
          </a:lstStyle>
          <a:p>
            <a:pPr lvl="0"/>
            <a:r>
              <a:rPr lang="en-US" dirty="0"/>
              <a:t>Name</a:t>
            </a:r>
          </a:p>
        </p:txBody>
      </p:sp>
      <p:sp>
        <p:nvSpPr>
          <p:cNvPr id="4" name="Text Placeholder 7">
            <a:extLst>
              <a:ext uri="{FF2B5EF4-FFF2-40B4-BE49-F238E27FC236}">
                <a16:creationId xmlns:a16="http://schemas.microsoft.com/office/drawing/2014/main" id="{72AC0150-BBFC-41E6-ABDE-E967A70ACAEA}"/>
              </a:ext>
            </a:extLst>
          </p:cNvPr>
          <p:cNvSpPr>
            <a:spLocks noGrp="1"/>
          </p:cNvSpPr>
          <p:nvPr>
            <p:ph type="body" sz="quarter" idx="11" hasCustomPrompt="1"/>
          </p:nvPr>
        </p:nvSpPr>
        <p:spPr>
          <a:xfrm>
            <a:off x="781050" y="4544281"/>
            <a:ext cx="6437311" cy="681770"/>
          </a:xfrm>
          <a:prstGeom prst="rect">
            <a:avLst/>
          </a:prstGeom>
        </p:spPr>
        <p:txBody>
          <a:bodyPr/>
          <a:lstStyle>
            <a:lvl1pPr marL="0" marR="0" indent="0" algn="l" defTabSz="914400" rtl="0" eaLnBrk="1" fontAlgn="auto" latinLnBrk="0" hangingPunct="1">
              <a:lnSpc>
                <a:spcPct val="100000"/>
              </a:lnSpc>
              <a:spcBef>
                <a:spcPts val="1000"/>
              </a:spcBef>
              <a:spcAft>
                <a:spcPts val="600"/>
              </a:spcAft>
              <a:buClrTx/>
              <a:buSzTx/>
              <a:buFontTx/>
              <a:buNone/>
              <a:tabLst/>
              <a:defRPr sz="1600">
                <a:solidFill>
                  <a:schemeClr val="bg1"/>
                </a:solidFill>
                <a:latin typeface="Arial" panose="020B0604020202020204" pitchFamily="34" charset="0"/>
                <a:cs typeface="Arial" panose="020B0604020202020204" pitchFamily="34" charset="0"/>
              </a:defRPr>
            </a:lvl1pPr>
          </a:lstStyle>
          <a:p>
            <a:pPr lvl="0"/>
            <a:r>
              <a:rPr lang="en-AU" dirty="0"/>
              <a:t>Title</a:t>
            </a:r>
          </a:p>
        </p:txBody>
      </p:sp>
      <p:sp>
        <p:nvSpPr>
          <p:cNvPr id="3" name="Picture Placeholder 2">
            <a:extLst>
              <a:ext uri="{FF2B5EF4-FFF2-40B4-BE49-F238E27FC236}">
                <a16:creationId xmlns:a16="http://schemas.microsoft.com/office/drawing/2014/main" id="{6DFB61B8-71FE-4A74-ACFD-2A0F0EB7E846}"/>
              </a:ext>
            </a:extLst>
          </p:cNvPr>
          <p:cNvSpPr>
            <a:spLocks noGrp="1"/>
          </p:cNvSpPr>
          <p:nvPr>
            <p:ph type="pic" sz="quarter" idx="12" hasCustomPrompt="1"/>
          </p:nvPr>
        </p:nvSpPr>
        <p:spPr>
          <a:xfrm>
            <a:off x="7772400" y="1149350"/>
            <a:ext cx="2181225" cy="4730750"/>
          </a:xfrm>
          <a:prstGeom prst="roundRect">
            <a:avLst>
              <a:gd name="adj" fmla="val 11063"/>
            </a:avLst>
          </a:prstGeom>
          <a:pattFill prst="wdDnDiag">
            <a:fgClr>
              <a:schemeClr val="bg2"/>
            </a:fgClr>
            <a:bgClr>
              <a:schemeClr val="bg1"/>
            </a:bgClr>
          </a:pattFill>
        </p:spPr>
        <p:txBody>
          <a:bodyPr anchor="ctr"/>
          <a:lstStyle>
            <a:lvl1pPr marL="0" indent="0" algn="ctr">
              <a:buNone/>
              <a:defRPr sz="1600"/>
            </a:lvl1pPr>
          </a:lstStyle>
          <a:p>
            <a:r>
              <a:rPr lang="en-AU" dirty="0"/>
              <a:t>Click to add</a:t>
            </a:r>
          </a:p>
        </p:txBody>
      </p:sp>
      <p:pic>
        <p:nvPicPr>
          <p:cNvPr id="9" name="Picture 8">
            <a:extLst>
              <a:ext uri="{FF2B5EF4-FFF2-40B4-BE49-F238E27FC236}">
                <a16:creationId xmlns:a16="http://schemas.microsoft.com/office/drawing/2014/main" id="{F6FB5C9F-8004-4DA8-9F5D-D6B72277C3C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340" t="3346" r="12040" b="88042"/>
          <a:stretch/>
        </p:blipFill>
        <p:spPr>
          <a:xfrm>
            <a:off x="7536160" y="855690"/>
            <a:ext cx="2592288" cy="487460"/>
          </a:xfrm>
          <a:prstGeom prst="rect">
            <a:avLst/>
          </a:prstGeom>
        </p:spPr>
      </p:pic>
    </p:spTree>
    <p:extLst>
      <p:ext uri="{BB962C8B-B14F-4D97-AF65-F5344CB8AC3E}">
        <p14:creationId xmlns:p14="http://schemas.microsoft.com/office/powerpoint/2010/main" val="385352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8_Blank">
    <p:spTree>
      <p:nvGrpSpPr>
        <p:cNvPr id="1" name=""/>
        <p:cNvGrpSpPr/>
        <p:nvPr/>
      </p:nvGrpSpPr>
      <p:grpSpPr>
        <a:xfrm>
          <a:off x="0" y="0"/>
          <a:ext cx="0" cy="0"/>
          <a:chOff x="0" y="0"/>
          <a:chExt cx="0" cy="0"/>
        </a:xfrm>
      </p:grpSpPr>
      <p:pic>
        <p:nvPicPr>
          <p:cNvPr id="5" name="Picture Placeholder 10" descr="Picture Placeholder 10">
            <a:extLst>
              <a:ext uri="{FF2B5EF4-FFF2-40B4-BE49-F238E27FC236}">
                <a16:creationId xmlns:a16="http://schemas.microsoft.com/office/drawing/2014/main" id="{CD6B064C-6D7D-42EA-8C84-81DC69651115}"/>
              </a:ext>
            </a:extLst>
          </p:cNvPr>
          <p:cNvPicPr>
            <a:picLocks noChangeAspect="1"/>
          </p:cNvPicPr>
          <p:nvPr userDrawn="1"/>
        </p:nvPicPr>
        <p:blipFill>
          <a:blip r:embed="rId2"/>
          <a:srcRect l="626" r="3285" b="7141"/>
          <a:stretch>
            <a:fillRect/>
          </a:stretch>
        </p:blipFill>
        <p:spPr>
          <a:xfrm>
            <a:off x="6095997" y="5840"/>
            <a:ext cx="6096003" cy="6867525"/>
          </a:xfrm>
          <a:prstGeom prst="rect">
            <a:avLst/>
          </a:prstGeom>
          <a:ln w="12700">
            <a:miter lim="400000"/>
          </a:ln>
          <a:extLst>
            <a:ext uri="{C572A759-6A51-4108-AA02-DFA0A04FC94B}">
              <ma14:wrappingTextBoxFlag xmlns:ma14="http://schemas.microsoft.com/office/mac/drawingml/2011/main" xmlns="" val="1"/>
            </a:ext>
          </a:extLst>
        </p:spPr>
      </p:pic>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3" name="Picture 2">
            <a:extLst>
              <a:ext uri="{FF2B5EF4-FFF2-40B4-BE49-F238E27FC236}">
                <a16:creationId xmlns:a16="http://schemas.microsoft.com/office/drawing/2014/main" id="{8CAECA50-4129-410B-ACA4-EB42DFA33F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6" y="6108153"/>
            <a:ext cx="1681594" cy="945897"/>
          </a:xfrm>
          <a:prstGeom prst="rect">
            <a:avLst/>
          </a:prstGeom>
        </p:spPr>
      </p:pic>
      <p:sp>
        <p:nvSpPr>
          <p:cNvPr id="4" name="Rectangle 19">
            <a:extLst>
              <a:ext uri="{FF2B5EF4-FFF2-40B4-BE49-F238E27FC236}">
                <a16:creationId xmlns:a16="http://schemas.microsoft.com/office/drawing/2014/main" id="{56EBF82C-886E-4E46-B140-6C7D4BA4ACE1}"/>
              </a:ext>
            </a:extLst>
          </p:cNvPr>
          <p:cNvSpPr/>
          <p:nvPr userDrawn="1"/>
        </p:nvSpPr>
        <p:spPr>
          <a:xfrm>
            <a:off x="-6" y="-9526"/>
            <a:ext cx="6096003" cy="6867525"/>
          </a:xfrm>
          <a:prstGeom prst="rect">
            <a:avLst/>
          </a:prstGeom>
          <a:solidFill>
            <a:schemeClr val="accent2"/>
          </a:solidFill>
          <a:ln w="12700">
            <a:miter lim="400000"/>
          </a:ln>
        </p:spPr>
        <p:txBody>
          <a:bodyPr lIns="45718" tIns="45718" rIns="45718" bIns="45718" anchor="ctr"/>
          <a:lstStyle/>
          <a:p>
            <a:pPr algn="ctr" defTabSz="914418">
              <a:defRPr>
                <a:solidFill>
                  <a:srgbClr val="FFFFFF"/>
                </a:solidFill>
                <a:latin typeface="FreightSansLFPro Medium"/>
                <a:ea typeface="FreightSansLFPro Medium"/>
                <a:cs typeface="FreightSansLFPro Medium"/>
                <a:sym typeface="FreightSansLFPro Medium"/>
              </a:defRPr>
            </a:pPr>
            <a:endParaRPr/>
          </a:p>
        </p:txBody>
      </p:sp>
      <p:cxnSp>
        <p:nvCxnSpPr>
          <p:cNvPr id="6" name="Straight Connector 5">
            <a:extLst>
              <a:ext uri="{FF2B5EF4-FFF2-40B4-BE49-F238E27FC236}">
                <a16:creationId xmlns:a16="http://schemas.microsoft.com/office/drawing/2014/main" id="{8DFA04D3-5E70-45A8-8EF2-CD65CC8A9AB2}"/>
              </a:ext>
            </a:extLst>
          </p:cNvPr>
          <p:cNvCxnSpPr/>
          <p:nvPr userDrawn="1"/>
        </p:nvCxnSpPr>
        <p:spPr>
          <a:xfrm>
            <a:off x="1165503" y="2293107"/>
            <a:ext cx="3700241" cy="0"/>
          </a:xfrm>
          <a:prstGeom prst="line">
            <a:avLst/>
          </a:prstGeom>
          <a:ln>
            <a:solidFill>
              <a:schemeClr val="bg1">
                <a:lumMod val="95000"/>
              </a:schemeClr>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1549451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reserve="1">
  <p:cSld name="14_Blank">
    <p:spTree>
      <p:nvGrpSpPr>
        <p:cNvPr id="1" name=""/>
        <p:cNvGrpSpPr/>
        <p:nvPr/>
      </p:nvGrpSpPr>
      <p:grpSpPr>
        <a:xfrm>
          <a:off x="0" y="0"/>
          <a:ext cx="0" cy="0"/>
          <a:chOff x="0" y="0"/>
          <a:chExt cx="0" cy="0"/>
        </a:xfrm>
      </p:grpSpPr>
      <p:pic>
        <p:nvPicPr>
          <p:cNvPr id="5" name="Picture Placeholder 6" descr="Picture Placeholder 6">
            <a:extLst>
              <a:ext uri="{FF2B5EF4-FFF2-40B4-BE49-F238E27FC236}">
                <a16:creationId xmlns:a16="http://schemas.microsoft.com/office/drawing/2014/main" id="{6B69E3B4-F015-4871-BC45-059B24C34953}"/>
              </a:ext>
            </a:extLst>
          </p:cNvPr>
          <p:cNvPicPr>
            <a:picLocks noChangeAspect="1"/>
          </p:cNvPicPr>
          <p:nvPr userDrawn="1"/>
        </p:nvPicPr>
        <p:blipFill>
          <a:blip r:embed="rId2"/>
          <a:srcRect l="1421" t="6407" r="16957" b="6407"/>
          <a:stretch>
            <a:fillRect/>
          </a:stretch>
        </p:blipFill>
        <p:spPr>
          <a:xfrm>
            <a:off x="6095998" y="-1"/>
            <a:ext cx="6096002" cy="6858001"/>
          </a:xfrm>
          <a:prstGeom prst="rect">
            <a:avLst/>
          </a:prstGeom>
          <a:ln w="12700">
            <a:miter lim="400000"/>
          </a:ln>
          <a:extLst>
            <a:ext uri="{C572A759-6A51-4108-AA02-DFA0A04FC94B}">
              <ma14:wrappingTextBoxFlag xmlns:ma14="http://schemas.microsoft.com/office/mac/drawingml/2011/main" xmlns="" val="1"/>
            </a:ext>
          </a:extLst>
        </p:spPr>
      </p:pic>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sp>
        <p:nvSpPr>
          <p:cNvPr id="4" name="Rectangle 19">
            <a:extLst>
              <a:ext uri="{FF2B5EF4-FFF2-40B4-BE49-F238E27FC236}">
                <a16:creationId xmlns:a16="http://schemas.microsoft.com/office/drawing/2014/main" id="{DBE2FB8C-FD4F-4F95-A43C-760764D38357}"/>
              </a:ext>
            </a:extLst>
          </p:cNvPr>
          <p:cNvSpPr/>
          <p:nvPr userDrawn="1"/>
        </p:nvSpPr>
        <p:spPr>
          <a:xfrm>
            <a:off x="0" y="0"/>
            <a:ext cx="6096002" cy="6858000"/>
          </a:xfrm>
          <a:prstGeom prst="rect">
            <a:avLst/>
          </a:prstGeom>
          <a:solidFill>
            <a:schemeClr val="accent2"/>
          </a:solidFill>
          <a:ln w="12700">
            <a:miter lim="400000"/>
          </a:ln>
        </p:spPr>
        <p:txBody>
          <a:bodyPr lIns="45718" tIns="45718" rIns="45718" bIns="45718" anchor="ctr"/>
          <a:lstStyle/>
          <a:p>
            <a:pPr algn="ctr" defTabSz="914418">
              <a:defRPr>
                <a:solidFill>
                  <a:srgbClr val="FFFFFF"/>
                </a:solidFill>
                <a:latin typeface="FreightSansLFPro Medium"/>
                <a:ea typeface="FreightSansLFPro Medium"/>
                <a:cs typeface="FreightSansLFPro Medium"/>
                <a:sym typeface="FreightSansLFPro Medium"/>
              </a:defRPr>
            </a:pPr>
            <a:endParaRPr/>
          </a:p>
        </p:txBody>
      </p:sp>
      <p:pic>
        <p:nvPicPr>
          <p:cNvPr id="6" name="Picture 5">
            <a:extLst>
              <a:ext uri="{FF2B5EF4-FFF2-40B4-BE49-F238E27FC236}">
                <a16:creationId xmlns:a16="http://schemas.microsoft.com/office/drawing/2014/main" id="{F11807CD-174F-4BA7-805C-9BC68ACCF9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87604" y="5912102"/>
            <a:ext cx="1681595" cy="945898"/>
          </a:xfrm>
          <a:prstGeom prst="rect">
            <a:avLst/>
          </a:prstGeom>
        </p:spPr>
      </p:pic>
      <p:cxnSp>
        <p:nvCxnSpPr>
          <p:cNvPr id="7" name="Straight Connector 6">
            <a:extLst>
              <a:ext uri="{FF2B5EF4-FFF2-40B4-BE49-F238E27FC236}">
                <a16:creationId xmlns:a16="http://schemas.microsoft.com/office/drawing/2014/main" id="{7676CF1C-5855-413B-9E9F-D8C0E76559DA}"/>
              </a:ext>
            </a:extLst>
          </p:cNvPr>
          <p:cNvCxnSpPr/>
          <p:nvPr userDrawn="1"/>
        </p:nvCxnSpPr>
        <p:spPr>
          <a:xfrm>
            <a:off x="1165503" y="2293107"/>
            <a:ext cx="3700241" cy="0"/>
          </a:xfrm>
          <a:prstGeom prst="line">
            <a:avLst/>
          </a:prstGeom>
          <a:ln>
            <a:solidFill>
              <a:schemeClr val="bg1">
                <a:lumMod val="95000"/>
              </a:schemeClr>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4771208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reserve="1">
  <p:cSld name="18_Blank">
    <p:spTree>
      <p:nvGrpSpPr>
        <p:cNvPr id="1" name=""/>
        <p:cNvGrpSpPr/>
        <p:nvPr/>
      </p:nvGrpSpPr>
      <p:grpSpPr>
        <a:xfrm>
          <a:off x="0" y="0"/>
          <a:ext cx="0" cy="0"/>
          <a:chOff x="0" y="0"/>
          <a:chExt cx="0" cy="0"/>
        </a:xfrm>
      </p:grpSpPr>
      <p:pic>
        <p:nvPicPr>
          <p:cNvPr id="4" name="Picture Placeholder 4" descr="Picture Placeholder 4">
            <a:extLst>
              <a:ext uri="{FF2B5EF4-FFF2-40B4-BE49-F238E27FC236}">
                <a16:creationId xmlns:a16="http://schemas.microsoft.com/office/drawing/2014/main" id="{77C197A8-A978-439C-8070-DDCF13C704C1}"/>
              </a:ext>
            </a:extLst>
          </p:cNvPr>
          <p:cNvPicPr>
            <a:picLocks noChangeAspect="1"/>
          </p:cNvPicPr>
          <p:nvPr userDrawn="1"/>
        </p:nvPicPr>
        <p:blipFill>
          <a:blip r:embed="rId2"/>
          <a:srcRect l="7761" r="7761"/>
          <a:stretch>
            <a:fillRect/>
          </a:stretch>
        </p:blipFill>
        <p:spPr>
          <a:xfrm>
            <a:off x="6095998" y="0"/>
            <a:ext cx="6096002" cy="6858000"/>
          </a:xfrm>
          <a:prstGeom prst="rect">
            <a:avLst/>
          </a:prstGeom>
          <a:ln w="12700">
            <a:miter lim="400000"/>
          </a:ln>
          <a:extLst>
            <a:ext uri="{C572A759-6A51-4108-AA02-DFA0A04FC94B}">
              <ma14:wrappingTextBoxFlag xmlns:ma14="http://schemas.microsoft.com/office/mac/drawingml/2011/main" xmlns="" val="1"/>
            </a:ext>
          </a:extLst>
        </p:spPr>
      </p:pic>
      <p:pic>
        <p:nvPicPr>
          <p:cNvPr id="3" name="Picture 2">
            <a:extLst>
              <a:ext uri="{FF2B5EF4-FFF2-40B4-BE49-F238E27FC236}">
                <a16:creationId xmlns:a16="http://schemas.microsoft.com/office/drawing/2014/main" id="{8CAECA50-4129-410B-ACA4-EB42DFA33F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6" y="6108153"/>
            <a:ext cx="1681594" cy="945897"/>
          </a:xfrm>
          <a:prstGeom prst="rect">
            <a:avLst/>
          </a:prstGeom>
        </p:spPr>
      </p:pic>
      <p:sp>
        <p:nvSpPr>
          <p:cNvPr id="5" name="Rectangle 19">
            <a:extLst>
              <a:ext uri="{FF2B5EF4-FFF2-40B4-BE49-F238E27FC236}">
                <a16:creationId xmlns:a16="http://schemas.microsoft.com/office/drawing/2014/main" id="{B6E1A4C4-79A6-45F4-AE63-A813009CD228}"/>
              </a:ext>
            </a:extLst>
          </p:cNvPr>
          <p:cNvSpPr/>
          <p:nvPr userDrawn="1"/>
        </p:nvSpPr>
        <p:spPr>
          <a:xfrm>
            <a:off x="0" y="0"/>
            <a:ext cx="6096002" cy="6858000"/>
          </a:xfrm>
          <a:prstGeom prst="rect">
            <a:avLst/>
          </a:prstGeom>
          <a:solidFill>
            <a:schemeClr val="accent2"/>
          </a:solidFill>
          <a:ln w="12700">
            <a:miter lim="400000"/>
          </a:ln>
        </p:spPr>
        <p:txBody>
          <a:bodyPr lIns="45718" tIns="45718" rIns="45718" bIns="45718" anchor="ctr"/>
          <a:lstStyle/>
          <a:p>
            <a:pPr algn="ctr" defTabSz="914418">
              <a:defRPr>
                <a:solidFill>
                  <a:srgbClr val="FFFFFF"/>
                </a:solidFill>
                <a:latin typeface="FreightSansLFPro Medium"/>
                <a:ea typeface="FreightSansLFPro Medium"/>
                <a:cs typeface="FreightSansLFPro Medium"/>
                <a:sym typeface="FreightSansLFPro Medium"/>
              </a:defRPr>
            </a:pPr>
            <a:endParaRPr/>
          </a:p>
        </p:txBody>
      </p:sp>
      <p:cxnSp>
        <p:nvCxnSpPr>
          <p:cNvPr id="6" name="Straight Connector 5">
            <a:extLst>
              <a:ext uri="{FF2B5EF4-FFF2-40B4-BE49-F238E27FC236}">
                <a16:creationId xmlns:a16="http://schemas.microsoft.com/office/drawing/2014/main" id="{F51284D8-1863-462A-99EB-9EC3DE1607D9}"/>
              </a:ext>
            </a:extLst>
          </p:cNvPr>
          <p:cNvCxnSpPr/>
          <p:nvPr userDrawn="1"/>
        </p:nvCxnSpPr>
        <p:spPr>
          <a:xfrm>
            <a:off x="1165503" y="2293107"/>
            <a:ext cx="3700241" cy="0"/>
          </a:xfrm>
          <a:prstGeom prst="line">
            <a:avLst/>
          </a:prstGeom>
          <a:ln>
            <a:solidFill>
              <a:schemeClr val="bg1">
                <a:lumMod val="95000"/>
              </a:schemeClr>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3160513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reserve="1">
  <p:cSld name="21_Blank">
    <p:spTree>
      <p:nvGrpSpPr>
        <p:cNvPr id="1" name=""/>
        <p:cNvGrpSpPr/>
        <p:nvPr/>
      </p:nvGrpSpPr>
      <p:grpSpPr>
        <a:xfrm>
          <a:off x="0" y="0"/>
          <a:ext cx="0" cy="0"/>
          <a:chOff x="0" y="0"/>
          <a:chExt cx="0" cy="0"/>
        </a:xfrm>
      </p:grpSpPr>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3" name="Picture 2">
            <a:extLst>
              <a:ext uri="{FF2B5EF4-FFF2-40B4-BE49-F238E27FC236}">
                <a16:creationId xmlns:a16="http://schemas.microsoft.com/office/drawing/2014/main" id="{8CAECA50-4129-410B-ACA4-EB42DFA33F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0406" y="6108153"/>
            <a:ext cx="1681594" cy="945897"/>
          </a:xfrm>
          <a:prstGeom prst="rect">
            <a:avLst/>
          </a:prstGeom>
        </p:spPr>
      </p:pic>
      <p:sp>
        <p:nvSpPr>
          <p:cNvPr id="4" name="Rectangle 19">
            <a:extLst>
              <a:ext uri="{FF2B5EF4-FFF2-40B4-BE49-F238E27FC236}">
                <a16:creationId xmlns:a16="http://schemas.microsoft.com/office/drawing/2014/main" id="{15FEF7FA-CDFE-49C7-8F59-360C03225906}"/>
              </a:ext>
            </a:extLst>
          </p:cNvPr>
          <p:cNvSpPr/>
          <p:nvPr userDrawn="1"/>
        </p:nvSpPr>
        <p:spPr>
          <a:xfrm>
            <a:off x="0" y="0"/>
            <a:ext cx="6096002" cy="6858000"/>
          </a:xfrm>
          <a:prstGeom prst="rect">
            <a:avLst/>
          </a:prstGeom>
          <a:solidFill>
            <a:schemeClr val="accent2"/>
          </a:solidFill>
          <a:ln w="12700">
            <a:miter lim="400000"/>
          </a:ln>
        </p:spPr>
        <p:txBody>
          <a:bodyPr lIns="45718" tIns="45718" rIns="45718" bIns="45718" anchor="ctr"/>
          <a:lstStyle/>
          <a:p>
            <a:pPr algn="ctr" defTabSz="914418">
              <a:defRPr>
                <a:solidFill>
                  <a:srgbClr val="FFFFFF"/>
                </a:solidFill>
                <a:latin typeface="FreightSansLFPro Medium"/>
                <a:ea typeface="FreightSansLFPro Medium"/>
                <a:cs typeface="FreightSansLFPro Medium"/>
                <a:sym typeface="FreightSansLFPro Medium"/>
              </a:defRPr>
            </a:pPr>
            <a:endParaRPr/>
          </a:p>
        </p:txBody>
      </p:sp>
      <p:pic>
        <p:nvPicPr>
          <p:cNvPr id="5" name="Picture Placeholder 15" descr="Picture Placeholder 15">
            <a:extLst>
              <a:ext uri="{FF2B5EF4-FFF2-40B4-BE49-F238E27FC236}">
                <a16:creationId xmlns:a16="http://schemas.microsoft.com/office/drawing/2014/main" id="{60AA425A-66EC-4CAF-AA1F-F91CA69AFDB3}"/>
              </a:ext>
            </a:extLst>
          </p:cNvPr>
          <p:cNvPicPr>
            <a:picLocks noChangeAspect="1"/>
          </p:cNvPicPr>
          <p:nvPr userDrawn="1"/>
        </p:nvPicPr>
        <p:blipFill>
          <a:blip r:embed="rId3"/>
          <a:srcRect l="10025" t="2534" r="10025" b="2534"/>
          <a:stretch>
            <a:fillRect/>
          </a:stretch>
        </p:blipFill>
        <p:spPr>
          <a:xfrm>
            <a:off x="6095998" y="0"/>
            <a:ext cx="6096002" cy="6858000"/>
          </a:xfrm>
          <a:prstGeom prst="rect">
            <a:avLst/>
          </a:prstGeom>
          <a:ln w="12700">
            <a:miter lim="400000"/>
          </a:ln>
          <a:extLst>
            <a:ext uri="{C572A759-6A51-4108-AA02-DFA0A04FC94B}">
              <ma14:wrappingTextBoxFlag xmlns:ma14="http://schemas.microsoft.com/office/mac/drawingml/2011/main" xmlns="" val="1"/>
            </a:ext>
          </a:extLst>
        </p:spPr>
      </p:pic>
      <p:pic>
        <p:nvPicPr>
          <p:cNvPr id="6" name="Picture 5">
            <a:extLst>
              <a:ext uri="{FF2B5EF4-FFF2-40B4-BE49-F238E27FC236}">
                <a16:creationId xmlns:a16="http://schemas.microsoft.com/office/drawing/2014/main" id="{6C82EFB3-9D8E-4865-AD67-D4FB0150CEB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10405" y="6093077"/>
            <a:ext cx="1681595" cy="945898"/>
          </a:xfrm>
          <a:prstGeom prst="rect">
            <a:avLst/>
          </a:prstGeom>
        </p:spPr>
      </p:pic>
      <p:cxnSp>
        <p:nvCxnSpPr>
          <p:cNvPr id="7" name="Straight Connector 6">
            <a:extLst>
              <a:ext uri="{FF2B5EF4-FFF2-40B4-BE49-F238E27FC236}">
                <a16:creationId xmlns:a16="http://schemas.microsoft.com/office/drawing/2014/main" id="{7D5965B0-BEB7-4544-A84A-1B7734F0DBF6}"/>
              </a:ext>
            </a:extLst>
          </p:cNvPr>
          <p:cNvCxnSpPr/>
          <p:nvPr userDrawn="1"/>
        </p:nvCxnSpPr>
        <p:spPr>
          <a:xfrm>
            <a:off x="1165503" y="2293107"/>
            <a:ext cx="3700241" cy="0"/>
          </a:xfrm>
          <a:prstGeom prst="line">
            <a:avLst/>
          </a:prstGeom>
          <a:ln>
            <a:solidFill>
              <a:schemeClr val="bg1">
                <a:lumMod val="95000"/>
              </a:schemeClr>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3850734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reserve="1">
  <p:cSld name="9_Blank">
    <p:spTree>
      <p:nvGrpSpPr>
        <p:cNvPr id="1" name=""/>
        <p:cNvGrpSpPr/>
        <p:nvPr/>
      </p:nvGrpSpPr>
      <p:grpSpPr>
        <a:xfrm>
          <a:off x="0" y="0"/>
          <a:ext cx="0" cy="0"/>
          <a:chOff x="0" y="0"/>
          <a:chExt cx="0" cy="0"/>
        </a:xfrm>
      </p:grpSpPr>
      <p:pic>
        <p:nvPicPr>
          <p:cNvPr id="5" name="Picture Placeholder 5" descr="Picture Placeholder 5">
            <a:extLst>
              <a:ext uri="{FF2B5EF4-FFF2-40B4-BE49-F238E27FC236}">
                <a16:creationId xmlns:a16="http://schemas.microsoft.com/office/drawing/2014/main" id="{E8B1A0E2-8722-41C1-9E6B-5A4F0B7C9F32}"/>
              </a:ext>
            </a:extLst>
          </p:cNvPr>
          <p:cNvPicPr>
            <a:picLocks noChangeAspect="1"/>
          </p:cNvPicPr>
          <p:nvPr userDrawn="1"/>
        </p:nvPicPr>
        <p:blipFill>
          <a:blip r:embed="rId2"/>
          <a:srcRect l="2761" t="2404" r="2297" b="9987"/>
          <a:stretch>
            <a:fillRect/>
          </a:stretch>
        </p:blipFill>
        <p:spPr>
          <a:xfrm>
            <a:off x="5795963" y="-1"/>
            <a:ext cx="6396037" cy="6858002"/>
          </a:xfrm>
          <a:prstGeom prst="rect">
            <a:avLst/>
          </a:prstGeom>
          <a:ln w="12700">
            <a:miter lim="400000"/>
          </a:ln>
          <a:extLst>
            <a:ext uri="{C572A759-6A51-4108-AA02-DFA0A04FC94B}">
              <ma14:wrappingTextBoxFlag xmlns:ma14="http://schemas.microsoft.com/office/mac/drawingml/2011/main" xmlns="" val="1"/>
            </a:ext>
          </a:extLst>
        </p:spPr>
      </p:pic>
      <p:pic>
        <p:nvPicPr>
          <p:cNvPr id="3" name="Picture 2">
            <a:extLst>
              <a:ext uri="{FF2B5EF4-FFF2-40B4-BE49-F238E27FC236}">
                <a16:creationId xmlns:a16="http://schemas.microsoft.com/office/drawing/2014/main" id="{8CAECA50-4129-410B-ACA4-EB42DFA33F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6" y="6108153"/>
            <a:ext cx="1681594" cy="945897"/>
          </a:xfrm>
          <a:prstGeom prst="rect">
            <a:avLst/>
          </a:prstGeom>
        </p:spPr>
      </p:pic>
      <p:sp>
        <p:nvSpPr>
          <p:cNvPr id="4" name="Rectangle 19">
            <a:extLst>
              <a:ext uri="{FF2B5EF4-FFF2-40B4-BE49-F238E27FC236}">
                <a16:creationId xmlns:a16="http://schemas.microsoft.com/office/drawing/2014/main" id="{DCAF9AC5-E433-4A70-9CF2-2CFB7A83339D}"/>
              </a:ext>
            </a:extLst>
          </p:cNvPr>
          <p:cNvSpPr/>
          <p:nvPr userDrawn="1"/>
        </p:nvSpPr>
        <p:spPr>
          <a:xfrm>
            <a:off x="1" y="0"/>
            <a:ext cx="6095999" cy="6858000"/>
          </a:xfrm>
          <a:prstGeom prst="rect">
            <a:avLst/>
          </a:prstGeom>
          <a:solidFill>
            <a:srgbClr val="F0546A"/>
          </a:solidFill>
          <a:ln w="12700">
            <a:miter lim="400000"/>
          </a:ln>
        </p:spPr>
        <p:txBody>
          <a:bodyPr lIns="45718" tIns="45718" rIns="45718" bIns="45718" anchor="ctr"/>
          <a:lstStyle/>
          <a:p>
            <a:pPr algn="ctr" defTabSz="914418">
              <a:defRPr>
                <a:solidFill>
                  <a:srgbClr val="FFFFFF"/>
                </a:solidFill>
                <a:latin typeface="FreightSansLFPro Medium"/>
                <a:ea typeface="FreightSansLFPro Medium"/>
                <a:cs typeface="FreightSansLFPro Medium"/>
                <a:sym typeface="FreightSansLFPro Medium"/>
              </a:defRPr>
            </a:pPr>
            <a:endParaRPr/>
          </a:p>
        </p:txBody>
      </p:sp>
      <p:cxnSp>
        <p:nvCxnSpPr>
          <p:cNvPr id="6" name="Straight Connector 5">
            <a:extLst>
              <a:ext uri="{FF2B5EF4-FFF2-40B4-BE49-F238E27FC236}">
                <a16:creationId xmlns:a16="http://schemas.microsoft.com/office/drawing/2014/main" id="{2A976188-40A1-4818-A7F7-C702E1954D18}"/>
              </a:ext>
            </a:extLst>
          </p:cNvPr>
          <p:cNvCxnSpPr/>
          <p:nvPr userDrawn="1"/>
        </p:nvCxnSpPr>
        <p:spPr>
          <a:xfrm>
            <a:off x="1165503" y="2293107"/>
            <a:ext cx="3700241" cy="0"/>
          </a:xfrm>
          <a:prstGeom prst="line">
            <a:avLst/>
          </a:prstGeom>
          <a:ln>
            <a:solidFill>
              <a:schemeClr val="bg1">
                <a:lumMod val="95000"/>
              </a:schemeClr>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8825489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reserve="1">
  <p:cSld name="10_Blank">
    <p:spTree>
      <p:nvGrpSpPr>
        <p:cNvPr id="1" name=""/>
        <p:cNvGrpSpPr/>
        <p:nvPr/>
      </p:nvGrpSpPr>
      <p:grpSpPr>
        <a:xfrm>
          <a:off x="0" y="0"/>
          <a:ext cx="0" cy="0"/>
          <a:chOff x="0" y="0"/>
          <a:chExt cx="0" cy="0"/>
        </a:xfrm>
      </p:grpSpPr>
      <p:pic>
        <p:nvPicPr>
          <p:cNvPr id="5" name="Picture Placeholder 5" descr="Picture Placeholder 5">
            <a:extLst>
              <a:ext uri="{FF2B5EF4-FFF2-40B4-BE49-F238E27FC236}">
                <a16:creationId xmlns:a16="http://schemas.microsoft.com/office/drawing/2014/main" id="{FDE65335-82FF-4AD0-9A78-83ADB16D1325}"/>
              </a:ext>
            </a:extLst>
          </p:cNvPr>
          <p:cNvPicPr>
            <a:picLocks noChangeAspect="1"/>
          </p:cNvPicPr>
          <p:nvPr userDrawn="1"/>
        </p:nvPicPr>
        <p:blipFill>
          <a:blip r:embed="rId2"/>
          <a:srcRect l="4691" t="3638" r="4691" b="3637"/>
          <a:stretch>
            <a:fillRect/>
          </a:stretch>
        </p:blipFill>
        <p:spPr>
          <a:xfrm>
            <a:off x="6095998" y="-1"/>
            <a:ext cx="6096002" cy="6858003"/>
          </a:xfrm>
          <a:prstGeom prst="rect">
            <a:avLst/>
          </a:prstGeom>
          <a:ln w="12700">
            <a:miter lim="400000"/>
          </a:ln>
          <a:extLst>
            <a:ext uri="{C572A759-6A51-4108-AA02-DFA0A04FC94B}">
              <ma14:wrappingTextBoxFlag xmlns:ma14="http://schemas.microsoft.com/office/mac/drawingml/2011/main" xmlns="" val="1"/>
            </a:ext>
          </a:extLst>
        </p:spPr>
      </p:pic>
      <p:pic>
        <p:nvPicPr>
          <p:cNvPr id="3" name="Picture 2">
            <a:extLst>
              <a:ext uri="{FF2B5EF4-FFF2-40B4-BE49-F238E27FC236}">
                <a16:creationId xmlns:a16="http://schemas.microsoft.com/office/drawing/2014/main" id="{8CAECA50-4129-410B-ACA4-EB42DFA33F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6" y="6108153"/>
            <a:ext cx="1681594" cy="945897"/>
          </a:xfrm>
          <a:prstGeom prst="rect">
            <a:avLst/>
          </a:prstGeom>
        </p:spPr>
      </p:pic>
      <p:sp>
        <p:nvSpPr>
          <p:cNvPr id="4" name="Rectangle 19">
            <a:extLst>
              <a:ext uri="{FF2B5EF4-FFF2-40B4-BE49-F238E27FC236}">
                <a16:creationId xmlns:a16="http://schemas.microsoft.com/office/drawing/2014/main" id="{797E6401-3322-4238-A434-7F466A38E67B}"/>
              </a:ext>
            </a:extLst>
          </p:cNvPr>
          <p:cNvSpPr/>
          <p:nvPr userDrawn="1"/>
        </p:nvSpPr>
        <p:spPr>
          <a:xfrm>
            <a:off x="0" y="0"/>
            <a:ext cx="6096002" cy="6858000"/>
          </a:xfrm>
          <a:prstGeom prst="rect">
            <a:avLst/>
          </a:prstGeom>
          <a:solidFill>
            <a:srgbClr val="F0546A"/>
          </a:solidFill>
          <a:ln w="12700">
            <a:miter lim="400000"/>
          </a:ln>
        </p:spPr>
        <p:txBody>
          <a:bodyPr lIns="45718" tIns="45718" rIns="45718" bIns="45718" anchor="ctr"/>
          <a:lstStyle/>
          <a:p>
            <a:pPr algn="ctr" defTabSz="914418">
              <a:defRPr>
                <a:solidFill>
                  <a:srgbClr val="FFFFFF"/>
                </a:solidFill>
                <a:latin typeface="FreightSansLFPro Medium"/>
                <a:ea typeface="FreightSansLFPro Medium"/>
                <a:cs typeface="FreightSansLFPro Medium"/>
                <a:sym typeface="FreightSansLFPro Medium"/>
              </a:defRPr>
            </a:pPr>
            <a:endParaRPr/>
          </a:p>
        </p:txBody>
      </p:sp>
      <p:cxnSp>
        <p:nvCxnSpPr>
          <p:cNvPr id="6" name="Straight Connector 5">
            <a:extLst>
              <a:ext uri="{FF2B5EF4-FFF2-40B4-BE49-F238E27FC236}">
                <a16:creationId xmlns:a16="http://schemas.microsoft.com/office/drawing/2014/main" id="{D72A99F0-8F1C-4C83-86AE-D8038A73265C}"/>
              </a:ext>
            </a:extLst>
          </p:cNvPr>
          <p:cNvCxnSpPr/>
          <p:nvPr userDrawn="1"/>
        </p:nvCxnSpPr>
        <p:spPr>
          <a:xfrm>
            <a:off x="1165503" y="2293107"/>
            <a:ext cx="3700241" cy="0"/>
          </a:xfrm>
          <a:prstGeom prst="line">
            <a:avLst/>
          </a:prstGeom>
          <a:ln>
            <a:solidFill>
              <a:schemeClr val="bg1">
                <a:lumMod val="95000"/>
              </a:schemeClr>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2166736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reserve="1">
  <p:cSld name="11_Blank">
    <p:spTree>
      <p:nvGrpSpPr>
        <p:cNvPr id="1" name=""/>
        <p:cNvGrpSpPr/>
        <p:nvPr/>
      </p:nvGrpSpPr>
      <p:grpSpPr>
        <a:xfrm>
          <a:off x="0" y="0"/>
          <a:ext cx="0" cy="0"/>
          <a:chOff x="0" y="0"/>
          <a:chExt cx="0" cy="0"/>
        </a:xfrm>
      </p:grpSpPr>
      <p:pic>
        <p:nvPicPr>
          <p:cNvPr id="5" name="Picture Placeholder 4" descr="Picture Placeholder 4">
            <a:extLst>
              <a:ext uri="{FF2B5EF4-FFF2-40B4-BE49-F238E27FC236}">
                <a16:creationId xmlns:a16="http://schemas.microsoft.com/office/drawing/2014/main" id="{54188430-9075-4851-989A-C53F17A767F0}"/>
              </a:ext>
            </a:extLst>
          </p:cNvPr>
          <p:cNvPicPr>
            <a:picLocks noChangeAspect="1"/>
          </p:cNvPicPr>
          <p:nvPr userDrawn="1"/>
        </p:nvPicPr>
        <p:blipFill>
          <a:blip r:embed="rId2"/>
          <a:srcRect l="524" t="2483" r="16834" b="9238"/>
          <a:stretch>
            <a:fillRect/>
          </a:stretch>
        </p:blipFill>
        <p:spPr>
          <a:xfrm>
            <a:off x="6095998" y="-2"/>
            <a:ext cx="6096002" cy="6858004"/>
          </a:xfrm>
          <a:prstGeom prst="rect">
            <a:avLst/>
          </a:prstGeom>
          <a:ln w="12700">
            <a:miter lim="400000"/>
          </a:ln>
          <a:extLst>
            <a:ext uri="{C572A759-6A51-4108-AA02-DFA0A04FC94B}">
              <ma14:wrappingTextBoxFlag xmlns:ma14="http://schemas.microsoft.com/office/mac/drawingml/2011/main" xmlns="" val="1"/>
            </a:ext>
          </a:extLst>
        </p:spPr>
      </p:pic>
      <p:pic>
        <p:nvPicPr>
          <p:cNvPr id="3" name="Picture 2">
            <a:extLst>
              <a:ext uri="{FF2B5EF4-FFF2-40B4-BE49-F238E27FC236}">
                <a16:creationId xmlns:a16="http://schemas.microsoft.com/office/drawing/2014/main" id="{8CAECA50-4129-410B-ACA4-EB42DFA33F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6" y="6108153"/>
            <a:ext cx="1681594" cy="945897"/>
          </a:xfrm>
          <a:prstGeom prst="rect">
            <a:avLst/>
          </a:prstGeom>
        </p:spPr>
      </p:pic>
      <p:sp>
        <p:nvSpPr>
          <p:cNvPr id="4" name="Rectangle 19">
            <a:extLst>
              <a:ext uri="{FF2B5EF4-FFF2-40B4-BE49-F238E27FC236}">
                <a16:creationId xmlns:a16="http://schemas.microsoft.com/office/drawing/2014/main" id="{167252A7-818A-4A55-B3B7-C0165582F631}"/>
              </a:ext>
            </a:extLst>
          </p:cNvPr>
          <p:cNvSpPr/>
          <p:nvPr userDrawn="1"/>
        </p:nvSpPr>
        <p:spPr>
          <a:xfrm>
            <a:off x="0" y="0"/>
            <a:ext cx="6096002" cy="6858000"/>
          </a:xfrm>
          <a:prstGeom prst="rect">
            <a:avLst/>
          </a:prstGeom>
          <a:solidFill>
            <a:schemeClr val="accent1"/>
          </a:solidFill>
          <a:ln w="12700">
            <a:miter lim="400000"/>
          </a:ln>
        </p:spPr>
        <p:txBody>
          <a:bodyPr lIns="45718" tIns="45718" rIns="45718" bIns="45718" anchor="ctr"/>
          <a:lstStyle/>
          <a:p>
            <a:pPr algn="ctr" defTabSz="914418">
              <a:defRPr>
                <a:solidFill>
                  <a:srgbClr val="FFFFFF"/>
                </a:solidFill>
                <a:latin typeface="FreightSansLFPro Medium"/>
                <a:ea typeface="FreightSansLFPro Medium"/>
                <a:cs typeface="FreightSansLFPro Medium"/>
                <a:sym typeface="FreightSansLFPro Medium"/>
              </a:defRPr>
            </a:pPr>
            <a:endParaRPr/>
          </a:p>
        </p:txBody>
      </p:sp>
      <p:cxnSp>
        <p:nvCxnSpPr>
          <p:cNvPr id="6" name="Straight Connector 5">
            <a:extLst>
              <a:ext uri="{FF2B5EF4-FFF2-40B4-BE49-F238E27FC236}">
                <a16:creationId xmlns:a16="http://schemas.microsoft.com/office/drawing/2014/main" id="{E773BEFF-126E-4AE1-994A-41E069B40E1A}"/>
              </a:ext>
            </a:extLst>
          </p:cNvPr>
          <p:cNvCxnSpPr/>
          <p:nvPr userDrawn="1"/>
        </p:nvCxnSpPr>
        <p:spPr>
          <a:xfrm>
            <a:off x="1165503" y="2293107"/>
            <a:ext cx="3700241" cy="0"/>
          </a:xfrm>
          <a:prstGeom prst="line">
            <a:avLst/>
          </a:prstGeom>
          <a:ln>
            <a:solidFill>
              <a:schemeClr val="bg1">
                <a:lumMod val="95000"/>
              </a:schemeClr>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8943777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1188542" y="1635321"/>
            <a:ext cx="11056487" cy="480999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568451" y="344010"/>
            <a:ext cx="11055098" cy="50165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r>
              <a:t>Title Text</a:t>
            </a:r>
          </a:p>
        </p:txBody>
      </p:sp>
      <p:sp>
        <p:nvSpPr>
          <p:cNvPr id="4" name="Slide Number"/>
          <p:cNvSpPr txBox="1">
            <a:spLocks noGrp="1"/>
          </p:cNvSpPr>
          <p:nvPr>
            <p:ph type="sldNum" sz="quarter" idx="2"/>
          </p:nvPr>
        </p:nvSpPr>
        <p:spPr>
          <a:xfrm>
            <a:off x="11479369" y="6566828"/>
            <a:ext cx="139701" cy="159259"/>
          </a:xfrm>
          <a:prstGeom prst="rect">
            <a:avLst/>
          </a:prstGeom>
          <a:ln w="12700">
            <a:miter lim="400000"/>
          </a:ln>
        </p:spPr>
        <p:txBody>
          <a:bodyPr wrap="none" lIns="0" tIns="0" rIns="0" bIns="0" anchor="b">
            <a:spAutoFit/>
          </a:bodyPr>
          <a:lstStyle>
            <a:lvl1pPr algn="r">
              <a:defRPr sz="1000">
                <a:solidFill>
                  <a:srgbClr val="595959"/>
                </a:solidFill>
                <a:latin typeface="FreightSansLFPro Medium"/>
                <a:ea typeface="FreightSansLFPro Medium"/>
                <a:cs typeface="FreightSansLFPro Medium"/>
                <a:sym typeface="FreightSansLFPro Medium"/>
              </a:defRPr>
            </a:lvl1pPr>
          </a:lstStyle>
          <a:p>
            <a:fld id="{86CB4B4D-7CA3-9044-876B-883B54F8677D}" type="slidenum">
              <a:t>‹#›</a:t>
            </a:fld>
            <a:endParaRPr/>
          </a:p>
        </p:txBody>
      </p:sp>
      <p:pic>
        <p:nvPicPr>
          <p:cNvPr id="5" name="Picture 4">
            <a:extLst>
              <a:ext uri="{FF2B5EF4-FFF2-40B4-BE49-F238E27FC236}">
                <a16:creationId xmlns:a16="http://schemas.microsoft.com/office/drawing/2014/main" id="{0F49E337-8F58-4832-8CF7-8A78AB1679BB}"/>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0541497" y="6093879"/>
            <a:ext cx="1681595" cy="945898"/>
          </a:xfrm>
          <a:prstGeom prst="rect">
            <a:avLst/>
          </a:prstGeom>
        </p:spPr>
      </p:pic>
    </p:spTree>
  </p:cSld>
  <p:clrMap bg1="lt1" tx1="dk1" bg2="lt2" tx2="dk2" accent1="accent1" accent2="accent2" accent3="accent3" accent4="accent4" accent5="accent5" accent6="accent6" hlink="hlink" folHlink="folHlink"/>
  <p:sldLayoutIdLst>
    <p:sldLayoutId id="2147483683" r:id="rId1"/>
    <p:sldLayoutId id="2147483651" r:id="rId2"/>
    <p:sldLayoutId id="2147483694" r:id="rId3"/>
    <p:sldLayoutId id="2147483700" r:id="rId4"/>
    <p:sldLayoutId id="2147483704" r:id="rId5"/>
    <p:sldLayoutId id="2147483707" r:id="rId6"/>
    <p:sldLayoutId id="2147483695" r:id="rId7"/>
    <p:sldLayoutId id="2147483696" r:id="rId8"/>
    <p:sldLayoutId id="2147483697" r:id="rId9"/>
    <p:sldLayoutId id="2147483709" r:id="rId10"/>
    <p:sldLayoutId id="2147483698" r:id="rId11"/>
    <p:sldLayoutId id="2147483701" r:id="rId12"/>
    <p:sldLayoutId id="2147483708" r:id="rId13"/>
    <p:sldLayoutId id="2147483705" r:id="rId14"/>
    <p:sldLayoutId id="2147483691" r:id="rId15"/>
    <p:sldLayoutId id="2147483692" r:id="rId16"/>
    <p:sldLayoutId id="2147483686" r:id="rId17"/>
    <p:sldLayoutId id="2147483653" r:id="rId18"/>
    <p:sldLayoutId id="2147483688" r:id="rId19"/>
    <p:sldLayoutId id="2147483654" r:id="rId20"/>
    <p:sldLayoutId id="2147483690" r:id="rId21"/>
    <p:sldLayoutId id="2147483668" r:id="rId22"/>
    <p:sldLayoutId id="2147483689" r:id="rId23"/>
    <p:sldLayoutId id="2147483718" r:id="rId24"/>
  </p:sldLayoutIdLst>
  <p:transition spd="med"/>
  <p:txStyles>
    <p:titleStyle>
      <a:lvl1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1pPr>
      <a:lvl2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2pPr>
      <a:lvl3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3pPr>
      <a:lvl4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4pPr>
      <a:lvl5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5pPr>
      <a:lvl6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6pPr>
      <a:lvl7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7pPr>
      <a:lvl8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8pPr>
      <a:lvl9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9pPr>
    </p:titleStyle>
    <p:bodyStyle>
      <a:lvl1pPr marL="174625" marR="0" indent="-174625" algn="l" defTabSz="914400" rtl="0" latinLnBrk="0">
        <a:lnSpc>
          <a:spcPct val="94000"/>
        </a:lnSpc>
        <a:spcBef>
          <a:spcPts val="800"/>
        </a:spcBef>
        <a:spcAft>
          <a:spcPts val="0"/>
        </a:spcAft>
        <a:buClr>
          <a:schemeClr val="accent1"/>
        </a:buClr>
        <a:buSzPct val="70000"/>
        <a:buFont typeface="Arial"/>
        <a:buChar char="•"/>
        <a:tabLst/>
        <a:defRPr sz="1600" b="0" i="0" u="none" strike="noStrike" cap="none" spc="0" baseline="0">
          <a:ln>
            <a:noFill/>
          </a:ln>
          <a:solidFill>
            <a:srgbClr val="595959"/>
          </a:solidFill>
          <a:uFillTx/>
          <a:latin typeface="FreightSansLFPro Medium"/>
          <a:ea typeface="FreightSansLFPro Medium"/>
          <a:cs typeface="FreightSansLFPro Medium"/>
          <a:sym typeface="FreightSansLFPro Medium"/>
        </a:defRPr>
      </a:lvl1pPr>
      <a:lvl2pPr marL="342900" marR="0" indent="-168275" algn="l" defTabSz="914400" rtl="0" latinLnBrk="0">
        <a:lnSpc>
          <a:spcPct val="94000"/>
        </a:lnSpc>
        <a:spcBef>
          <a:spcPts val="800"/>
        </a:spcBef>
        <a:spcAft>
          <a:spcPts val="0"/>
        </a:spcAft>
        <a:buClr>
          <a:schemeClr val="accent1"/>
        </a:buClr>
        <a:buSzPct val="70000"/>
        <a:buFont typeface="Arial"/>
        <a:buChar char="–"/>
        <a:tabLst/>
        <a:defRPr sz="1600" b="0" i="0" u="none" strike="noStrike" cap="none" spc="0" baseline="0">
          <a:ln>
            <a:noFill/>
          </a:ln>
          <a:solidFill>
            <a:srgbClr val="595959"/>
          </a:solidFill>
          <a:uFillTx/>
          <a:latin typeface="FreightSansLFPro Medium"/>
          <a:ea typeface="FreightSansLFPro Medium"/>
          <a:cs typeface="FreightSansLFPro Medium"/>
          <a:sym typeface="FreightSansLFPro Medium"/>
        </a:defRPr>
      </a:lvl2pPr>
      <a:lvl3pPr marL="538842" marR="0" indent="-195942" algn="l" defTabSz="914400" rtl="0" latinLnBrk="0">
        <a:lnSpc>
          <a:spcPct val="94000"/>
        </a:lnSpc>
        <a:spcBef>
          <a:spcPts val="800"/>
        </a:spcBef>
        <a:spcAft>
          <a:spcPts val="0"/>
        </a:spcAft>
        <a:buClr>
          <a:schemeClr val="accent1"/>
        </a:buClr>
        <a:buSzPct val="60000"/>
        <a:buFont typeface="Arial"/>
        <a:buChar char="–"/>
        <a:tabLst/>
        <a:defRPr sz="1600" b="0" i="0" u="none" strike="noStrike" cap="none" spc="0" baseline="0">
          <a:ln>
            <a:noFill/>
          </a:ln>
          <a:solidFill>
            <a:srgbClr val="595959"/>
          </a:solidFill>
          <a:uFillTx/>
          <a:latin typeface="FreightSansLFPro Medium"/>
          <a:ea typeface="FreightSansLFPro Medium"/>
          <a:cs typeface="FreightSansLFPro Medium"/>
          <a:sym typeface="FreightSansLFPro Medium"/>
        </a:defRPr>
      </a:lvl3pPr>
      <a:lvl4pPr marL="0" marR="0" indent="0" algn="l" defTabSz="914400" rtl="0" latinLnBrk="0">
        <a:lnSpc>
          <a:spcPct val="94000"/>
        </a:lnSpc>
        <a:spcBef>
          <a:spcPts val="800"/>
        </a:spcBef>
        <a:spcAft>
          <a:spcPts val="0"/>
        </a:spcAft>
        <a:buClr>
          <a:schemeClr val="accent1"/>
        </a:buClr>
        <a:buSzPct val="80000"/>
        <a:buFont typeface="Arial"/>
        <a:buChar char="​"/>
        <a:tabLst/>
        <a:defRPr sz="1600" b="0" i="0" u="none" strike="noStrike" cap="none" spc="0" baseline="0">
          <a:ln>
            <a:noFill/>
          </a:ln>
          <a:solidFill>
            <a:srgbClr val="595959"/>
          </a:solidFill>
          <a:uFillTx/>
          <a:latin typeface="FreightSansLFPro Medium"/>
          <a:ea typeface="FreightSansLFPro Medium"/>
          <a:cs typeface="FreightSansLFPro Medium"/>
          <a:sym typeface="FreightSansLFPro Medium"/>
        </a:defRPr>
      </a:lvl4pPr>
      <a:lvl5pPr marL="0" marR="0" indent="0" algn="l" defTabSz="914400" rtl="0" latinLnBrk="0">
        <a:lnSpc>
          <a:spcPct val="94000"/>
        </a:lnSpc>
        <a:spcBef>
          <a:spcPts val="800"/>
        </a:spcBef>
        <a:spcAft>
          <a:spcPts val="0"/>
        </a:spcAft>
        <a:buClr>
          <a:schemeClr val="accent1"/>
        </a:buClr>
        <a:buSzPct val="80000"/>
        <a:buFont typeface="Arial"/>
        <a:buChar char="​"/>
        <a:tabLst/>
        <a:defRPr sz="1600" b="0" i="0" u="none" strike="noStrike" cap="none" spc="0" baseline="0">
          <a:ln>
            <a:noFill/>
          </a:ln>
          <a:solidFill>
            <a:srgbClr val="595959"/>
          </a:solidFill>
          <a:uFillTx/>
          <a:latin typeface="FreightSansLFPro Medium"/>
          <a:ea typeface="FreightSansLFPro Medium"/>
          <a:cs typeface="FreightSansLFPro Medium"/>
          <a:sym typeface="FreightSansLFPro Medium"/>
        </a:defRPr>
      </a:lvl5pPr>
      <a:lvl6pPr marL="0" marR="0" indent="0" algn="l" defTabSz="914400" rtl="0" latinLnBrk="0">
        <a:lnSpc>
          <a:spcPct val="94000"/>
        </a:lnSpc>
        <a:spcBef>
          <a:spcPts val="800"/>
        </a:spcBef>
        <a:spcAft>
          <a:spcPts val="0"/>
        </a:spcAft>
        <a:buClr>
          <a:schemeClr val="accent1"/>
        </a:buClr>
        <a:buSzPct val="100000"/>
        <a:buFont typeface="Arial"/>
        <a:buChar char="​"/>
        <a:tabLst/>
        <a:defRPr sz="1600" b="0" i="0" u="none" strike="noStrike" cap="none" spc="0" baseline="0">
          <a:ln>
            <a:noFill/>
          </a:ln>
          <a:solidFill>
            <a:srgbClr val="595959"/>
          </a:solidFill>
          <a:uFillTx/>
          <a:latin typeface="FreightSansLFPro Medium"/>
          <a:ea typeface="FreightSansLFPro Medium"/>
          <a:cs typeface="FreightSansLFPro Medium"/>
          <a:sym typeface="FreightSansLFPro Medium"/>
        </a:defRPr>
      </a:lvl6pPr>
      <a:lvl7pPr marL="0" marR="0" indent="0" algn="l" defTabSz="914400" rtl="0" latinLnBrk="0">
        <a:lnSpc>
          <a:spcPct val="94000"/>
        </a:lnSpc>
        <a:spcBef>
          <a:spcPts val="800"/>
        </a:spcBef>
        <a:spcAft>
          <a:spcPts val="0"/>
        </a:spcAft>
        <a:buClr>
          <a:schemeClr val="accent1"/>
        </a:buClr>
        <a:buSzPct val="100000"/>
        <a:buFont typeface="Arial"/>
        <a:buChar char="​"/>
        <a:tabLst/>
        <a:defRPr sz="1600" b="0" i="0" u="none" strike="noStrike" cap="none" spc="0" baseline="0">
          <a:ln>
            <a:noFill/>
          </a:ln>
          <a:solidFill>
            <a:srgbClr val="595959"/>
          </a:solidFill>
          <a:uFillTx/>
          <a:latin typeface="FreightSansLFPro Medium"/>
          <a:ea typeface="FreightSansLFPro Medium"/>
          <a:cs typeface="FreightSansLFPro Medium"/>
          <a:sym typeface="FreightSansLFPro Medium"/>
        </a:defRPr>
      </a:lvl7pPr>
      <a:lvl8pPr marL="0" marR="0" indent="0" algn="l" defTabSz="914400" rtl="0" latinLnBrk="0">
        <a:lnSpc>
          <a:spcPct val="94000"/>
        </a:lnSpc>
        <a:spcBef>
          <a:spcPts val="800"/>
        </a:spcBef>
        <a:spcAft>
          <a:spcPts val="0"/>
        </a:spcAft>
        <a:buClr>
          <a:schemeClr val="accent1"/>
        </a:buClr>
        <a:buSzPct val="100000"/>
        <a:buFont typeface="Arial"/>
        <a:buChar char="​"/>
        <a:tabLst/>
        <a:defRPr sz="1600" b="0" i="0" u="none" strike="noStrike" cap="none" spc="0" baseline="0">
          <a:ln>
            <a:noFill/>
          </a:ln>
          <a:solidFill>
            <a:srgbClr val="595959"/>
          </a:solidFill>
          <a:uFillTx/>
          <a:latin typeface="FreightSansLFPro Medium"/>
          <a:ea typeface="FreightSansLFPro Medium"/>
          <a:cs typeface="FreightSansLFPro Medium"/>
          <a:sym typeface="FreightSansLFPro Medium"/>
        </a:defRPr>
      </a:lvl8pPr>
      <a:lvl9pPr marL="0" marR="0" indent="0" algn="l" defTabSz="914400" rtl="0" latinLnBrk="0">
        <a:lnSpc>
          <a:spcPct val="94000"/>
        </a:lnSpc>
        <a:spcBef>
          <a:spcPts val="800"/>
        </a:spcBef>
        <a:spcAft>
          <a:spcPts val="0"/>
        </a:spcAft>
        <a:buClr>
          <a:schemeClr val="accent1"/>
        </a:buClr>
        <a:buSzPct val="100000"/>
        <a:buFont typeface="Arial"/>
        <a:buChar char="​"/>
        <a:tabLst/>
        <a:defRPr sz="1600" b="0" i="0" u="none" strike="noStrike" cap="none" spc="0" baseline="0">
          <a:ln>
            <a:noFill/>
          </a:ln>
          <a:solidFill>
            <a:srgbClr val="595959"/>
          </a:solidFill>
          <a:uFillTx/>
          <a:latin typeface="FreightSansLFPro Medium"/>
          <a:ea typeface="FreightSansLFPro Medium"/>
          <a:cs typeface="FreightSansLFPro Medium"/>
          <a:sym typeface="FreightSansLFPro Medium"/>
        </a:defRPr>
      </a:lvl9pPr>
    </p:bodyStyle>
    <p:otherStyle>
      <a:lvl1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1pPr>
      <a:lvl2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2pPr>
      <a:lvl3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3pPr>
      <a:lvl4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4pPr>
      <a:lvl5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5pPr>
      <a:lvl6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6pPr>
      <a:lvl7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7pPr>
      <a:lvl8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8pPr>
      <a:lvl9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4267B2"/>
        </a:solidFill>
        <a:effectLst/>
      </p:bgPr>
    </p:bg>
    <p:spTree>
      <p:nvGrpSpPr>
        <p:cNvPr id="1" name=""/>
        <p:cNvGrpSpPr/>
        <p:nvPr/>
      </p:nvGrpSpPr>
      <p:grpSpPr>
        <a:xfrm>
          <a:off x="0" y="0"/>
          <a:ext cx="0" cy="0"/>
          <a:chOff x="0" y="0"/>
          <a:chExt cx="0" cy="0"/>
        </a:xfrm>
      </p:grpSpPr>
      <p:sp>
        <p:nvSpPr>
          <p:cNvPr id="8" name="AutoShape 3">
            <a:extLst>
              <a:ext uri="{FF2B5EF4-FFF2-40B4-BE49-F238E27FC236}">
                <a16:creationId xmlns:a16="http://schemas.microsoft.com/office/drawing/2014/main" id="{D60B280B-5DF4-4CDB-94AC-B8BE47FA5FCC}"/>
              </a:ext>
            </a:extLst>
          </p:cNvPr>
          <p:cNvSpPr>
            <a:spLocks noChangeAspect="1" noChangeArrowheads="1" noTextEdit="1"/>
          </p:cNvSpPr>
          <p:nvPr userDrawn="1"/>
        </p:nvSpPr>
        <p:spPr bwMode="auto">
          <a:xfrm>
            <a:off x="566738" y="650875"/>
            <a:ext cx="3700462"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pic>
        <p:nvPicPr>
          <p:cNvPr id="15" name="Picture 14">
            <a:extLst>
              <a:ext uri="{FF2B5EF4-FFF2-40B4-BE49-F238E27FC236}">
                <a16:creationId xmlns:a16="http://schemas.microsoft.com/office/drawing/2014/main" id="{A4146D76-9268-43DF-B7BA-ECC3D2F399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5" y="6099100"/>
            <a:ext cx="1681595" cy="945898"/>
          </a:xfrm>
          <a:prstGeom prst="rect">
            <a:avLst/>
          </a:prstGeom>
        </p:spPr>
      </p:pic>
      <p:grpSp>
        <p:nvGrpSpPr>
          <p:cNvPr id="18" name="Group 17">
            <a:extLst>
              <a:ext uri="{FF2B5EF4-FFF2-40B4-BE49-F238E27FC236}">
                <a16:creationId xmlns:a16="http://schemas.microsoft.com/office/drawing/2014/main" id="{9472AA47-1017-4A60-A021-14356729BC74}"/>
              </a:ext>
            </a:extLst>
          </p:cNvPr>
          <p:cNvGrpSpPr/>
          <p:nvPr userDrawn="1"/>
        </p:nvGrpSpPr>
        <p:grpSpPr>
          <a:xfrm>
            <a:off x="235043" y="1386326"/>
            <a:ext cx="7906474" cy="5455031"/>
            <a:chOff x="3764020" y="5136383"/>
            <a:chExt cx="8401033" cy="5359531"/>
          </a:xfrm>
        </p:grpSpPr>
        <p:sp>
          <p:nvSpPr>
            <p:cNvPr id="19" name="Freeform 33">
              <a:extLst>
                <a:ext uri="{FF2B5EF4-FFF2-40B4-BE49-F238E27FC236}">
                  <a16:creationId xmlns:a16="http://schemas.microsoft.com/office/drawing/2014/main" id="{0C6D9B86-715E-41B4-A325-F22AF2F1D412}"/>
                </a:ext>
              </a:extLst>
            </p:cNvPr>
            <p:cNvSpPr/>
            <p:nvPr/>
          </p:nvSpPr>
          <p:spPr>
            <a:xfrm>
              <a:off x="5060294" y="9115139"/>
              <a:ext cx="371296" cy="1380775"/>
            </a:xfrm>
            <a:custGeom>
              <a:avLst/>
              <a:gdLst>
                <a:gd name="connsiteX0" fmla="*/ 505 w 371296"/>
                <a:gd name="connsiteY0" fmla="*/ 1227286 h 1380774"/>
                <a:gd name="connsiteX1" fmla="*/ 66672 w 371296"/>
                <a:gd name="connsiteY1" fmla="*/ 144091 h 1380774"/>
                <a:gd name="connsiteX2" fmla="*/ 229471 w 371296"/>
                <a:gd name="connsiteY2" fmla="*/ 301 h 1380774"/>
                <a:gd name="connsiteX3" fmla="*/ 373229 w 371296"/>
                <a:gd name="connsiteY3" fmla="*/ 163137 h 1380774"/>
                <a:gd name="connsiteX4" fmla="*/ 306586 w 371296"/>
                <a:gd name="connsiteY4" fmla="*/ 1246331 h 1380774"/>
                <a:gd name="connsiteX5" fmla="*/ 140648 w 371296"/>
                <a:gd name="connsiteY5" fmla="*/ 1386465 h 1380774"/>
                <a:gd name="connsiteX6" fmla="*/ 124 w 371296"/>
                <a:gd name="connsiteY6" fmla="*/ 1227286 h 138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296" h="1380774">
                  <a:moveTo>
                    <a:pt x="505" y="1227286"/>
                  </a:moveTo>
                  <a:lnTo>
                    <a:pt x="66672" y="144091"/>
                  </a:lnTo>
                  <a:cubicBezTo>
                    <a:pt x="71930" y="59419"/>
                    <a:pt x="144817" y="-4959"/>
                    <a:pt x="229471" y="301"/>
                  </a:cubicBezTo>
                  <a:cubicBezTo>
                    <a:pt x="314124" y="5560"/>
                    <a:pt x="378487" y="78464"/>
                    <a:pt x="373229" y="163137"/>
                  </a:cubicBezTo>
                  <a:lnTo>
                    <a:pt x="306586" y="1246331"/>
                  </a:lnTo>
                  <a:cubicBezTo>
                    <a:pt x="299452" y="1330861"/>
                    <a:pt x="225159" y="1393601"/>
                    <a:pt x="140648" y="1386465"/>
                  </a:cubicBezTo>
                  <a:cubicBezTo>
                    <a:pt x="58775" y="1379552"/>
                    <a:pt x="-3152" y="1309403"/>
                    <a:pt x="124" y="1227286"/>
                  </a:cubicBezTo>
                </a:path>
              </a:pathLst>
            </a:custGeom>
            <a:solidFill>
              <a:srgbClr val="5890FF"/>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
          <p:nvSpPr>
            <p:cNvPr id="20" name="Freeform 45">
              <a:extLst>
                <a:ext uri="{FF2B5EF4-FFF2-40B4-BE49-F238E27FC236}">
                  <a16:creationId xmlns:a16="http://schemas.microsoft.com/office/drawing/2014/main" id="{AB7E4048-1C50-4178-902D-20EB59556332}"/>
                </a:ext>
              </a:extLst>
            </p:cNvPr>
            <p:cNvSpPr/>
            <p:nvPr/>
          </p:nvSpPr>
          <p:spPr>
            <a:xfrm>
              <a:off x="10597977" y="9495106"/>
              <a:ext cx="190408" cy="923691"/>
            </a:xfrm>
            <a:custGeom>
              <a:avLst/>
              <a:gdLst>
                <a:gd name="connsiteX0" fmla="*/ 47818 w 190408"/>
                <a:gd name="connsiteY0" fmla="*/ 66534 h 923690"/>
                <a:gd name="connsiteX1" fmla="*/ 125227 w 190408"/>
                <a:gd name="connsiteY1" fmla="*/ 218 h 923690"/>
                <a:gd name="connsiteX2" fmla="*/ 191671 w 190408"/>
                <a:gd name="connsiteY2" fmla="*/ 75295 h 923690"/>
                <a:gd name="connsiteX3" fmla="*/ 144069 w 190408"/>
                <a:gd name="connsiteY3" fmla="*/ 860147 h 923690"/>
                <a:gd name="connsiteX4" fmla="*/ 68866 w 190408"/>
                <a:gd name="connsiteY4" fmla="*/ 928956 h 923690"/>
                <a:gd name="connsiteX5" fmla="*/ 73 w 190408"/>
                <a:gd name="connsiteY5" fmla="*/ 853735 h 923690"/>
                <a:gd name="connsiteX6" fmla="*/ 216 w 190408"/>
                <a:gd name="connsiteY6" fmla="*/ 851386 h 92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408" h="923690">
                  <a:moveTo>
                    <a:pt x="47818" y="66534"/>
                  </a:moveTo>
                  <a:cubicBezTo>
                    <a:pt x="50885" y="26841"/>
                    <a:pt x="85542" y="-2850"/>
                    <a:pt x="125227" y="218"/>
                  </a:cubicBezTo>
                  <a:cubicBezTo>
                    <a:pt x="163998" y="3215"/>
                    <a:pt x="193401" y="36438"/>
                    <a:pt x="191671" y="75295"/>
                  </a:cubicBezTo>
                  <a:lnTo>
                    <a:pt x="144069" y="860147"/>
                  </a:lnTo>
                  <a:cubicBezTo>
                    <a:pt x="142299" y="899919"/>
                    <a:pt x="108629" y="930726"/>
                    <a:pt x="68866" y="928956"/>
                  </a:cubicBezTo>
                  <a:cubicBezTo>
                    <a:pt x="29102" y="927186"/>
                    <a:pt x="-1698" y="893508"/>
                    <a:pt x="73" y="853735"/>
                  </a:cubicBezTo>
                  <a:cubicBezTo>
                    <a:pt x="108" y="852951"/>
                    <a:pt x="155" y="852169"/>
                    <a:pt x="216" y="851386"/>
                  </a:cubicBezTo>
                  <a:close/>
                </a:path>
              </a:pathLst>
            </a:custGeom>
            <a:solidFill>
              <a:srgbClr val="55C7EC"/>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
          <p:nvSpPr>
            <p:cNvPr id="21" name="Freeform 46">
              <a:extLst>
                <a:ext uri="{FF2B5EF4-FFF2-40B4-BE49-F238E27FC236}">
                  <a16:creationId xmlns:a16="http://schemas.microsoft.com/office/drawing/2014/main" id="{8FC328FF-F1A5-4087-BDAF-CF25CCA47202}"/>
                </a:ext>
              </a:extLst>
            </p:cNvPr>
            <p:cNvSpPr/>
            <p:nvPr/>
          </p:nvSpPr>
          <p:spPr>
            <a:xfrm>
              <a:off x="4318568" y="8788830"/>
              <a:ext cx="266572" cy="466607"/>
            </a:xfrm>
            <a:custGeom>
              <a:avLst/>
              <a:gdLst>
                <a:gd name="connsiteX0" fmla="*/ 13120 w 266571"/>
                <a:gd name="connsiteY0" fmla="*/ 119606 h 466606"/>
                <a:gd name="connsiteX1" fmla="*/ 147977 w 266571"/>
                <a:gd name="connsiteY1" fmla="*/ 241 h 466606"/>
                <a:gd name="connsiteX2" fmla="*/ 267315 w 266571"/>
                <a:gd name="connsiteY2" fmla="*/ 135128 h 466606"/>
                <a:gd name="connsiteX3" fmla="*/ 254272 w 266571"/>
                <a:gd name="connsiteY3" fmla="*/ 350814 h 466606"/>
                <a:gd name="connsiteX4" fmla="*/ 254272 w 266571"/>
                <a:gd name="connsiteY4" fmla="*/ 350814 h 466606"/>
                <a:gd name="connsiteX5" fmla="*/ 116158 w 266571"/>
                <a:gd name="connsiteY5" fmla="*/ 466502 h 466606"/>
                <a:gd name="connsiteX6" fmla="*/ 77 w 266571"/>
                <a:gd name="connsiteY6" fmla="*/ 335197 h 466606"/>
                <a:gd name="connsiteX7" fmla="*/ 13120 w 266571"/>
                <a:gd name="connsiteY7" fmla="*/ 119511 h 46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571" h="466606">
                  <a:moveTo>
                    <a:pt x="13120" y="119606"/>
                  </a:moveTo>
                  <a:cubicBezTo>
                    <a:pt x="17405" y="49396"/>
                    <a:pt x="77782" y="-4046"/>
                    <a:pt x="147977" y="241"/>
                  </a:cubicBezTo>
                  <a:cubicBezTo>
                    <a:pt x="218171" y="4527"/>
                    <a:pt x="271600" y="64918"/>
                    <a:pt x="267315" y="135128"/>
                  </a:cubicBezTo>
                  <a:lnTo>
                    <a:pt x="254272" y="350814"/>
                  </a:lnTo>
                  <a:lnTo>
                    <a:pt x="254272" y="350814"/>
                  </a:lnTo>
                  <a:cubicBezTo>
                    <a:pt x="248072" y="420909"/>
                    <a:pt x="186236" y="472703"/>
                    <a:pt x="116158" y="466502"/>
                  </a:cubicBezTo>
                  <a:cubicBezTo>
                    <a:pt x="48731" y="460535"/>
                    <a:pt x="-2254" y="402862"/>
                    <a:pt x="77" y="335197"/>
                  </a:cubicBezTo>
                  <a:lnTo>
                    <a:pt x="13120" y="119511"/>
                  </a:lnTo>
                  <a:close/>
                </a:path>
              </a:pathLst>
            </a:custGeom>
            <a:solidFill>
              <a:srgbClr val="55C7EC"/>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
          <p:nvSpPr>
            <p:cNvPr id="22" name="Freeform 47">
              <a:extLst>
                <a:ext uri="{FF2B5EF4-FFF2-40B4-BE49-F238E27FC236}">
                  <a16:creationId xmlns:a16="http://schemas.microsoft.com/office/drawing/2014/main" id="{F6DA29E6-8184-4C34-9979-95ECA3EE6511}"/>
                </a:ext>
              </a:extLst>
            </p:cNvPr>
            <p:cNvSpPr/>
            <p:nvPr/>
          </p:nvSpPr>
          <p:spPr>
            <a:xfrm>
              <a:off x="9533667" y="5975348"/>
              <a:ext cx="152327" cy="1114143"/>
            </a:xfrm>
            <a:custGeom>
              <a:avLst/>
              <a:gdLst>
                <a:gd name="connsiteX0" fmla="*/ 63216 w 152326"/>
                <a:gd name="connsiteY0" fmla="*/ 39909 h 1114142"/>
                <a:gd name="connsiteX1" fmla="*/ 117899 w 152326"/>
                <a:gd name="connsiteY1" fmla="*/ 636 h 1114142"/>
                <a:gd name="connsiteX2" fmla="*/ 157753 w 152326"/>
                <a:gd name="connsiteY2" fmla="*/ 45718 h 1114142"/>
                <a:gd name="connsiteX3" fmla="*/ 94538 w 152326"/>
                <a:gd name="connsiteY3" fmla="*/ 1079490 h 1114142"/>
                <a:gd name="connsiteX4" fmla="*/ 39871 w 152326"/>
                <a:gd name="connsiteY4" fmla="*/ 1118785 h 1114142"/>
                <a:gd name="connsiteX5" fmla="*/ 0 w 152326"/>
                <a:gd name="connsiteY5" fmla="*/ 1073776 h 111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326" h="1114142">
                  <a:moveTo>
                    <a:pt x="63216" y="39909"/>
                  </a:moveTo>
                  <a:cubicBezTo>
                    <a:pt x="67474" y="13960"/>
                    <a:pt x="91956" y="-3623"/>
                    <a:pt x="117899" y="636"/>
                  </a:cubicBezTo>
                  <a:cubicBezTo>
                    <a:pt x="140198" y="4296"/>
                    <a:pt x="156850" y="23133"/>
                    <a:pt x="157753" y="45718"/>
                  </a:cubicBezTo>
                  <a:lnTo>
                    <a:pt x="94538" y="1079490"/>
                  </a:lnTo>
                  <a:cubicBezTo>
                    <a:pt x="90291" y="1105441"/>
                    <a:pt x="65815" y="1123034"/>
                    <a:pt x="39871" y="1118785"/>
                  </a:cubicBezTo>
                  <a:cubicBezTo>
                    <a:pt x="17591" y="1115137"/>
                    <a:pt x="938" y="1096338"/>
                    <a:pt x="0" y="1073776"/>
                  </a:cubicBezTo>
                  <a:close/>
                </a:path>
              </a:pathLst>
            </a:custGeom>
            <a:solidFill>
              <a:srgbClr val="FE4E97"/>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
          <p:nvSpPr>
            <p:cNvPr id="23" name="Freeform 52">
              <a:extLst>
                <a:ext uri="{FF2B5EF4-FFF2-40B4-BE49-F238E27FC236}">
                  <a16:creationId xmlns:a16="http://schemas.microsoft.com/office/drawing/2014/main" id="{56C8BF47-979A-418A-B6B7-26BF84B4AD82}"/>
                </a:ext>
              </a:extLst>
            </p:cNvPr>
            <p:cNvSpPr/>
            <p:nvPr/>
          </p:nvSpPr>
          <p:spPr>
            <a:xfrm>
              <a:off x="10917734" y="8802633"/>
              <a:ext cx="344590" cy="344669"/>
            </a:xfrm>
            <a:custGeom>
              <a:avLst/>
              <a:gdLst>
                <a:gd name="connsiteX0" fmla="*/ 165272 w 161847"/>
                <a:gd name="connsiteY0" fmla="*/ 87565 h 161883"/>
                <a:gd name="connsiteX1" fmla="*/ 162606 w 161847"/>
                <a:gd name="connsiteY1" fmla="*/ 103563 h 161883"/>
                <a:gd name="connsiteX2" fmla="*/ 156988 w 161847"/>
                <a:gd name="connsiteY2" fmla="*/ 118609 h 161883"/>
                <a:gd name="connsiteX3" fmla="*/ 148610 w 161847"/>
                <a:gd name="connsiteY3" fmla="*/ 132512 h 161883"/>
                <a:gd name="connsiteX4" fmla="*/ 137472 w 161847"/>
                <a:gd name="connsiteY4" fmla="*/ 144320 h 161883"/>
                <a:gd name="connsiteX5" fmla="*/ 124429 w 161847"/>
                <a:gd name="connsiteY5" fmla="*/ 153842 h 161883"/>
                <a:gd name="connsiteX6" fmla="*/ 109577 w 161847"/>
                <a:gd name="connsiteY6" fmla="*/ 160698 h 161883"/>
                <a:gd name="connsiteX7" fmla="*/ 93963 w 161847"/>
                <a:gd name="connsiteY7" fmla="*/ 164412 h 161883"/>
                <a:gd name="connsiteX8" fmla="*/ 77779 w 161847"/>
                <a:gd name="connsiteY8" fmla="*/ 165079 h 161883"/>
                <a:gd name="connsiteX9" fmla="*/ 20656 w 161847"/>
                <a:gd name="connsiteY9" fmla="*/ 137273 h 161883"/>
                <a:gd name="connsiteX10" fmla="*/ 11136 w 161847"/>
                <a:gd name="connsiteY10" fmla="*/ 124132 h 161883"/>
                <a:gd name="connsiteX11" fmla="*/ 4471 w 161847"/>
                <a:gd name="connsiteY11" fmla="*/ 109372 h 161883"/>
                <a:gd name="connsiteX12" fmla="*/ 758 w 161847"/>
                <a:gd name="connsiteY12" fmla="*/ 93755 h 161883"/>
                <a:gd name="connsiteX13" fmla="*/ 71551 w 161847"/>
                <a:gd name="connsiteY13" fmla="*/ 749 h 161883"/>
                <a:gd name="connsiteX14" fmla="*/ 87584 w 161847"/>
                <a:gd name="connsiteY14" fmla="*/ 148 h 161883"/>
                <a:gd name="connsiteX15" fmla="*/ 103579 w 161847"/>
                <a:gd name="connsiteY15" fmla="*/ 2814 h 161883"/>
                <a:gd name="connsiteX16" fmla="*/ 118621 w 161847"/>
                <a:gd name="connsiteY16" fmla="*/ 8433 h 161883"/>
                <a:gd name="connsiteX17" fmla="*/ 132521 w 161847"/>
                <a:gd name="connsiteY17" fmla="*/ 16813 h 161883"/>
                <a:gd name="connsiteX18" fmla="*/ 144326 w 161847"/>
                <a:gd name="connsiteY18" fmla="*/ 27859 h 161883"/>
                <a:gd name="connsiteX19" fmla="*/ 164985 w 161847"/>
                <a:gd name="connsiteY19" fmla="*/ 87661 h 16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1847" h="161883">
                  <a:moveTo>
                    <a:pt x="165272" y="87565"/>
                  </a:moveTo>
                  <a:cubicBezTo>
                    <a:pt x="164895" y="92970"/>
                    <a:pt x="164002" y="98327"/>
                    <a:pt x="162606" y="103563"/>
                  </a:cubicBezTo>
                  <a:cubicBezTo>
                    <a:pt x="161218" y="108746"/>
                    <a:pt x="159337" y="113784"/>
                    <a:pt x="156988" y="118609"/>
                  </a:cubicBezTo>
                  <a:cubicBezTo>
                    <a:pt x="154585" y="123467"/>
                    <a:pt x="151783" y="128117"/>
                    <a:pt x="148610" y="132512"/>
                  </a:cubicBezTo>
                  <a:cubicBezTo>
                    <a:pt x="145248" y="136765"/>
                    <a:pt x="141521" y="140716"/>
                    <a:pt x="137472" y="144320"/>
                  </a:cubicBezTo>
                  <a:cubicBezTo>
                    <a:pt x="133451" y="147919"/>
                    <a:pt x="129081" y="151108"/>
                    <a:pt x="124429" y="153842"/>
                  </a:cubicBezTo>
                  <a:cubicBezTo>
                    <a:pt x="119713" y="156605"/>
                    <a:pt x="114739" y="158902"/>
                    <a:pt x="109577" y="160698"/>
                  </a:cubicBezTo>
                  <a:cubicBezTo>
                    <a:pt x="104495" y="162406"/>
                    <a:pt x="99270" y="163649"/>
                    <a:pt x="93963" y="164412"/>
                  </a:cubicBezTo>
                  <a:cubicBezTo>
                    <a:pt x="88602" y="165155"/>
                    <a:pt x="83183" y="165378"/>
                    <a:pt x="77779" y="165079"/>
                  </a:cubicBezTo>
                  <a:cubicBezTo>
                    <a:pt x="55789" y="163814"/>
                    <a:pt x="35219" y="153802"/>
                    <a:pt x="20656" y="137273"/>
                  </a:cubicBezTo>
                  <a:cubicBezTo>
                    <a:pt x="17032" y="133238"/>
                    <a:pt x="13841" y="128833"/>
                    <a:pt x="11136" y="124132"/>
                  </a:cubicBezTo>
                  <a:cubicBezTo>
                    <a:pt x="8513" y="119404"/>
                    <a:pt x="6284" y="114467"/>
                    <a:pt x="4471" y="109372"/>
                  </a:cubicBezTo>
                  <a:cubicBezTo>
                    <a:pt x="2720" y="104302"/>
                    <a:pt x="1476" y="99071"/>
                    <a:pt x="758" y="93755"/>
                  </a:cubicBezTo>
                  <a:cubicBezTo>
                    <a:pt x="-5370" y="48518"/>
                    <a:pt x="26325" y="6878"/>
                    <a:pt x="71551" y="749"/>
                  </a:cubicBezTo>
                  <a:cubicBezTo>
                    <a:pt x="76863" y="28"/>
                    <a:pt x="82233" y="-173"/>
                    <a:pt x="87584" y="148"/>
                  </a:cubicBezTo>
                  <a:cubicBezTo>
                    <a:pt x="92994" y="478"/>
                    <a:pt x="98354" y="1372"/>
                    <a:pt x="103579" y="2814"/>
                  </a:cubicBezTo>
                  <a:cubicBezTo>
                    <a:pt x="108787" y="4117"/>
                    <a:pt x="113833" y="6002"/>
                    <a:pt x="118621" y="8433"/>
                  </a:cubicBezTo>
                  <a:cubicBezTo>
                    <a:pt x="123529" y="10743"/>
                    <a:pt x="128186" y="13552"/>
                    <a:pt x="132521" y="16813"/>
                  </a:cubicBezTo>
                  <a:cubicBezTo>
                    <a:pt x="136812" y="20094"/>
                    <a:pt x="140767" y="23795"/>
                    <a:pt x="144326" y="27859"/>
                  </a:cubicBezTo>
                  <a:cubicBezTo>
                    <a:pt x="158842" y="44279"/>
                    <a:pt x="166270" y="65779"/>
                    <a:pt x="164985" y="87661"/>
                  </a:cubicBezTo>
                </a:path>
              </a:pathLst>
            </a:custGeom>
            <a:solidFill>
              <a:srgbClr val="5890FF"/>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
          <p:nvSpPr>
            <p:cNvPr id="24" name="Freeform 56">
              <a:extLst>
                <a:ext uri="{FF2B5EF4-FFF2-40B4-BE49-F238E27FC236}">
                  <a16:creationId xmlns:a16="http://schemas.microsoft.com/office/drawing/2014/main" id="{018158CD-76F2-4707-8ABC-A33742BF6DF8}"/>
                </a:ext>
              </a:extLst>
            </p:cNvPr>
            <p:cNvSpPr/>
            <p:nvPr/>
          </p:nvSpPr>
          <p:spPr>
            <a:xfrm>
              <a:off x="10879973" y="5136383"/>
              <a:ext cx="218970" cy="542787"/>
            </a:xfrm>
            <a:custGeom>
              <a:avLst/>
              <a:gdLst>
                <a:gd name="connsiteX0" fmla="*/ 222083 w 218969"/>
                <a:gd name="connsiteY0" fmla="*/ 106654 h 542787"/>
                <a:gd name="connsiteX1" fmla="*/ 200948 w 218969"/>
                <a:gd name="connsiteY1" fmla="*/ 453276 h 542787"/>
                <a:gd name="connsiteX2" fmla="*/ 95503 w 218969"/>
                <a:gd name="connsiteY2" fmla="*/ 548672 h 542787"/>
                <a:gd name="connsiteX3" fmla="*/ 128 w 218969"/>
                <a:gd name="connsiteY3" fmla="*/ 443203 h 542787"/>
                <a:gd name="connsiteX4" fmla="*/ 257 w 218969"/>
                <a:gd name="connsiteY4" fmla="*/ 441087 h 542787"/>
                <a:gd name="connsiteX5" fmla="*/ 21488 w 218969"/>
                <a:gd name="connsiteY5" fmla="*/ 94370 h 542787"/>
                <a:gd name="connsiteX6" fmla="*/ 127926 w 218969"/>
                <a:gd name="connsiteY6" fmla="*/ 191 h 542787"/>
                <a:gd name="connsiteX7" fmla="*/ 222083 w 218969"/>
                <a:gd name="connsiteY7" fmla="*/ 106654 h 54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969" h="542787">
                  <a:moveTo>
                    <a:pt x="222083" y="106654"/>
                  </a:moveTo>
                  <a:lnTo>
                    <a:pt x="200948" y="453276"/>
                  </a:lnTo>
                  <a:cubicBezTo>
                    <a:pt x="198167" y="508743"/>
                    <a:pt x="150958" y="551454"/>
                    <a:pt x="95503" y="548672"/>
                  </a:cubicBezTo>
                  <a:cubicBezTo>
                    <a:pt x="40048" y="545891"/>
                    <a:pt x="-2653" y="498671"/>
                    <a:pt x="128" y="443203"/>
                  </a:cubicBezTo>
                  <a:cubicBezTo>
                    <a:pt x="164" y="442497"/>
                    <a:pt x="207" y="441792"/>
                    <a:pt x="257" y="441087"/>
                  </a:cubicBezTo>
                  <a:lnTo>
                    <a:pt x="21488" y="94370"/>
                  </a:lnTo>
                  <a:cubicBezTo>
                    <a:pt x="24879" y="38964"/>
                    <a:pt x="72533" y="-3201"/>
                    <a:pt x="127926" y="191"/>
                  </a:cubicBezTo>
                  <a:cubicBezTo>
                    <a:pt x="183319" y="3583"/>
                    <a:pt x="225474" y="51248"/>
                    <a:pt x="222083" y="106654"/>
                  </a:cubicBezTo>
                </a:path>
              </a:pathLst>
            </a:custGeom>
            <a:solidFill>
              <a:srgbClr val="5890FF"/>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
          <p:nvSpPr>
            <p:cNvPr id="25" name="Freeform 65">
              <a:extLst>
                <a:ext uri="{FF2B5EF4-FFF2-40B4-BE49-F238E27FC236}">
                  <a16:creationId xmlns:a16="http://schemas.microsoft.com/office/drawing/2014/main" id="{EEEDFE09-B563-477D-A870-245B7732A3EA}"/>
                </a:ext>
              </a:extLst>
            </p:cNvPr>
            <p:cNvSpPr/>
            <p:nvPr/>
          </p:nvSpPr>
          <p:spPr>
            <a:xfrm>
              <a:off x="3764020" y="8048084"/>
              <a:ext cx="181818" cy="181859"/>
            </a:xfrm>
            <a:custGeom>
              <a:avLst/>
              <a:gdLst>
                <a:gd name="connsiteX0" fmla="*/ 165272 w 161847"/>
                <a:gd name="connsiteY0" fmla="*/ 87565 h 161883"/>
                <a:gd name="connsiteX1" fmla="*/ 162606 w 161847"/>
                <a:gd name="connsiteY1" fmla="*/ 103563 h 161883"/>
                <a:gd name="connsiteX2" fmla="*/ 156988 w 161847"/>
                <a:gd name="connsiteY2" fmla="*/ 118609 h 161883"/>
                <a:gd name="connsiteX3" fmla="*/ 148610 w 161847"/>
                <a:gd name="connsiteY3" fmla="*/ 132512 h 161883"/>
                <a:gd name="connsiteX4" fmla="*/ 137472 w 161847"/>
                <a:gd name="connsiteY4" fmla="*/ 144320 h 161883"/>
                <a:gd name="connsiteX5" fmla="*/ 124429 w 161847"/>
                <a:gd name="connsiteY5" fmla="*/ 153842 h 161883"/>
                <a:gd name="connsiteX6" fmla="*/ 109577 w 161847"/>
                <a:gd name="connsiteY6" fmla="*/ 160698 h 161883"/>
                <a:gd name="connsiteX7" fmla="*/ 93963 w 161847"/>
                <a:gd name="connsiteY7" fmla="*/ 164412 h 161883"/>
                <a:gd name="connsiteX8" fmla="*/ 77779 w 161847"/>
                <a:gd name="connsiteY8" fmla="*/ 165079 h 161883"/>
                <a:gd name="connsiteX9" fmla="*/ 20656 w 161847"/>
                <a:gd name="connsiteY9" fmla="*/ 137273 h 161883"/>
                <a:gd name="connsiteX10" fmla="*/ 11136 w 161847"/>
                <a:gd name="connsiteY10" fmla="*/ 124132 h 161883"/>
                <a:gd name="connsiteX11" fmla="*/ 4471 w 161847"/>
                <a:gd name="connsiteY11" fmla="*/ 109372 h 161883"/>
                <a:gd name="connsiteX12" fmla="*/ 758 w 161847"/>
                <a:gd name="connsiteY12" fmla="*/ 93755 h 161883"/>
                <a:gd name="connsiteX13" fmla="*/ 71551 w 161847"/>
                <a:gd name="connsiteY13" fmla="*/ 749 h 161883"/>
                <a:gd name="connsiteX14" fmla="*/ 87584 w 161847"/>
                <a:gd name="connsiteY14" fmla="*/ 148 h 161883"/>
                <a:gd name="connsiteX15" fmla="*/ 103579 w 161847"/>
                <a:gd name="connsiteY15" fmla="*/ 2814 h 161883"/>
                <a:gd name="connsiteX16" fmla="*/ 118621 w 161847"/>
                <a:gd name="connsiteY16" fmla="*/ 8433 h 161883"/>
                <a:gd name="connsiteX17" fmla="*/ 132521 w 161847"/>
                <a:gd name="connsiteY17" fmla="*/ 16813 h 161883"/>
                <a:gd name="connsiteX18" fmla="*/ 144326 w 161847"/>
                <a:gd name="connsiteY18" fmla="*/ 27859 h 161883"/>
                <a:gd name="connsiteX19" fmla="*/ 164985 w 161847"/>
                <a:gd name="connsiteY19" fmla="*/ 87661 h 16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1847" h="161883">
                  <a:moveTo>
                    <a:pt x="165272" y="87565"/>
                  </a:moveTo>
                  <a:cubicBezTo>
                    <a:pt x="164895" y="92970"/>
                    <a:pt x="164002" y="98327"/>
                    <a:pt x="162606" y="103563"/>
                  </a:cubicBezTo>
                  <a:cubicBezTo>
                    <a:pt x="161218" y="108746"/>
                    <a:pt x="159337" y="113784"/>
                    <a:pt x="156988" y="118609"/>
                  </a:cubicBezTo>
                  <a:cubicBezTo>
                    <a:pt x="154585" y="123467"/>
                    <a:pt x="151783" y="128117"/>
                    <a:pt x="148610" y="132512"/>
                  </a:cubicBezTo>
                  <a:cubicBezTo>
                    <a:pt x="145248" y="136765"/>
                    <a:pt x="141521" y="140716"/>
                    <a:pt x="137472" y="144320"/>
                  </a:cubicBezTo>
                  <a:cubicBezTo>
                    <a:pt x="133451" y="147919"/>
                    <a:pt x="129081" y="151108"/>
                    <a:pt x="124429" y="153842"/>
                  </a:cubicBezTo>
                  <a:cubicBezTo>
                    <a:pt x="119713" y="156605"/>
                    <a:pt x="114739" y="158902"/>
                    <a:pt x="109577" y="160698"/>
                  </a:cubicBezTo>
                  <a:cubicBezTo>
                    <a:pt x="104495" y="162406"/>
                    <a:pt x="99270" y="163649"/>
                    <a:pt x="93963" y="164412"/>
                  </a:cubicBezTo>
                  <a:cubicBezTo>
                    <a:pt x="88602" y="165155"/>
                    <a:pt x="83183" y="165378"/>
                    <a:pt x="77779" y="165079"/>
                  </a:cubicBezTo>
                  <a:cubicBezTo>
                    <a:pt x="55789" y="163814"/>
                    <a:pt x="35219" y="153802"/>
                    <a:pt x="20656" y="137273"/>
                  </a:cubicBezTo>
                  <a:cubicBezTo>
                    <a:pt x="17032" y="133238"/>
                    <a:pt x="13841" y="128833"/>
                    <a:pt x="11136" y="124132"/>
                  </a:cubicBezTo>
                  <a:cubicBezTo>
                    <a:pt x="8513" y="119404"/>
                    <a:pt x="6284" y="114467"/>
                    <a:pt x="4471" y="109372"/>
                  </a:cubicBezTo>
                  <a:cubicBezTo>
                    <a:pt x="2720" y="104302"/>
                    <a:pt x="1476" y="99071"/>
                    <a:pt x="758" y="93755"/>
                  </a:cubicBezTo>
                  <a:cubicBezTo>
                    <a:pt x="-5370" y="48518"/>
                    <a:pt x="26325" y="6878"/>
                    <a:pt x="71551" y="749"/>
                  </a:cubicBezTo>
                  <a:cubicBezTo>
                    <a:pt x="76863" y="28"/>
                    <a:pt x="82233" y="-173"/>
                    <a:pt x="87584" y="148"/>
                  </a:cubicBezTo>
                  <a:cubicBezTo>
                    <a:pt x="92994" y="478"/>
                    <a:pt x="98354" y="1372"/>
                    <a:pt x="103579" y="2814"/>
                  </a:cubicBezTo>
                  <a:cubicBezTo>
                    <a:pt x="108787" y="4117"/>
                    <a:pt x="113833" y="6002"/>
                    <a:pt x="118621" y="8433"/>
                  </a:cubicBezTo>
                  <a:cubicBezTo>
                    <a:pt x="123529" y="10743"/>
                    <a:pt x="128186" y="13552"/>
                    <a:pt x="132521" y="16813"/>
                  </a:cubicBezTo>
                  <a:cubicBezTo>
                    <a:pt x="136812" y="20094"/>
                    <a:pt x="140767" y="23795"/>
                    <a:pt x="144326" y="27859"/>
                  </a:cubicBezTo>
                  <a:cubicBezTo>
                    <a:pt x="158842" y="44279"/>
                    <a:pt x="166270" y="65779"/>
                    <a:pt x="164985" y="87661"/>
                  </a:cubicBezTo>
                </a:path>
              </a:pathLst>
            </a:custGeom>
            <a:solidFill>
              <a:schemeClr val="accent2"/>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
          <p:nvSpPr>
            <p:cNvPr id="26" name="Freeform 66">
              <a:extLst>
                <a:ext uri="{FF2B5EF4-FFF2-40B4-BE49-F238E27FC236}">
                  <a16:creationId xmlns:a16="http://schemas.microsoft.com/office/drawing/2014/main" id="{7AEE0CA0-AF4A-48F6-8DFA-44411905F1B0}"/>
                </a:ext>
              </a:extLst>
            </p:cNvPr>
            <p:cNvSpPr/>
            <p:nvPr/>
          </p:nvSpPr>
          <p:spPr>
            <a:xfrm>
              <a:off x="4812144" y="7548378"/>
              <a:ext cx="181818" cy="181859"/>
            </a:xfrm>
            <a:custGeom>
              <a:avLst/>
              <a:gdLst>
                <a:gd name="connsiteX0" fmla="*/ 165272 w 161847"/>
                <a:gd name="connsiteY0" fmla="*/ 87565 h 161883"/>
                <a:gd name="connsiteX1" fmla="*/ 162606 w 161847"/>
                <a:gd name="connsiteY1" fmla="*/ 103563 h 161883"/>
                <a:gd name="connsiteX2" fmla="*/ 156988 w 161847"/>
                <a:gd name="connsiteY2" fmla="*/ 118609 h 161883"/>
                <a:gd name="connsiteX3" fmla="*/ 148610 w 161847"/>
                <a:gd name="connsiteY3" fmla="*/ 132512 h 161883"/>
                <a:gd name="connsiteX4" fmla="*/ 137472 w 161847"/>
                <a:gd name="connsiteY4" fmla="*/ 144320 h 161883"/>
                <a:gd name="connsiteX5" fmla="*/ 124429 w 161847"/>
                <a:gd name="connsiteY5" fmla="*/ 153842 h 161883"/>
                <a:gd name="connsiteX6" fmla="*/ 109577 w 161847"/>
                <a:gd name="connsiteY6" fmla="*/ 160698 h 161883"/>
                <a:gd name="connsiteX7" fmla="*/ 93963 w 161847"/>
                <a:gd name="connsiteY7" fmla="*/ 164412 h 161883"/>
                <a:gd name="connsiteX8" fmla="*/ 77779 w 161847"/>
                <a:gd name="connsiteY8" fmla="*/ 165079 h 161883"/>
                <a:gd name="connsiteX9" fmla="*/ 20656 w 161847"/>
                <a:gd name="connsiteY9" fmla="*/ 137273 h 161883"/>
                <a:gd name="connsiteX10" fmla="*/ 11136 w 161847"/>
                <a:gd name="connsiteY10" fmla="*/ 124132 h 161883"/>
                <a:gd name="connsiteX11" fmla="*/ 4471 w 161847"/>
                <a:gd name="connsiteY11" fmla="*/ 109372 h 161883"/>
                <a:gd name="connsiteX12" fmla="*/ 758 w 161847"/>
                <a:gd name="connsiteY12" fmla="*/ 93755 h 161883"/>
                <a:gd name="connsiteX13" fmla="*/ 71551 w 161847"/>
                <a:gd name="connsiteY13" fmla="*/ 749 h 161883"/>
                <a:gd name="connsiteX14" fmla="*/ 87584 w 161847"/>
                <a:gd name="connsiteY14" fmla="*/ 148 h 161883"/>
                <a:gd name="connsiteX15" fmla="*/ 103579 w 161847"/>
                <a:gd name="connsiteY15" fmla="*/ 2814 h 161883"/>
                <a:gd name="connsiteX16" fmla="*/ 118621 w 161847"/>
                <a:gd name="connsiteY16" fmla="*/ 8433 h 161883"/>
                <a:gd name="connsiteX17" fmla="*/ 132521 w 161847"/>
                <a:gd name="connsiteY17" fmla="*/ 16813 h 161883"/>
                <a:gd name="connsiteX18" fmla="*/ 144326 w 161847"/>
                <a:gd name="connsiteY18" fmla="*/ 27859 h 161883"/>
                <a:gd name="connsiteX19" fmla="*/ 164985 w 161847"/>
                <a:gd name="connsiteY19" fmla="*/ 87661 h 16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1847" h="161883">
                  <a:moveTo>
                    <a:pt x="165272" y="87565"/>
                  </a:moveTo>
                  <a:cubicBezTo>
                    <a:pt x="164895" y="92970"/>
                    <a:pt x="164002" y="98327"/>
                    <a:pt x="162606" y="103563"/>
                  </a:cubicBezTo>
                  <a:cubicBezTo>
                    <a:pt x="161218" y="108746"/>
                    <a:pt x="159337" y="113784"/>
                    <a:pt x="156988" y="118609"/>
                  </a:cubicBezTo>
                  <a:cubicBezTo>
                    <a:pt x="154585" y="123467"/>
                    <a:pt x="151783" y="128117"/>
                    <a:pt x="148610" y="132512"/>
                  </a:cubicBezTo>
                  <a:cubicBezTo>
                    <a:pt x="145248" y="136765"/>
                    <a:pt x="141521" y="140716"/>
                    <a:pt x="137472" y="144320"/>
                  </a:cubicBezTo>
                  <a:cubicBezTo>
                    <a:pt x="133451" y="147919"/>
                    <a:pt x="129081" y="151108"/>
                    <a:pt x="124429" y="153842"/>
                  </a:cubicBezTo>
                  <a:cubicBezTo>
                    <a:pt x="119713" y="156605"/>
                    <a:pt x="114739" y="158902"/>
                    <a:pt x="109577" y="160698"/>
                  </a:cubicBezTo>
                  <a:cubicBezTo>
                    <a:pt x="104495" y="162406"/>
                    <a:pt x="99270" y="163649"/>
                    <a:pt x="93963" y="164412"/>
                  </a:cubicBezTo>
                  <a:cubicBezTo>
                    <a:pt x="88602" y="165155"/>
                    <a:pt x="83183" y="165378"/>
                    <a:pt x="77779" y="165079"/>
                  </a:cubicBezTo>
                  <a:cubicBezTo>
                    <a:pt x="55789" y="163814"/>
                    <a:pt x="35219" y="153802"/>
                    <a:pt x="20656" y="137273"/>
                  </a:cubicBezTo>
                  <a:cubicBezTo>
                    <a:pt x="17032" y="133238"/>
                    <a:pt x="13841" y="128833"/>
                    <a:pt x="11136" y="124132"/>
                  </a:cubicBezTo>
                  <a:cubicBezTo>
                    <a:pt x="8513" y="119404"/>
                    <a:pt x="6284" y="114467"/>
                    <a:pt x="4471" y="109372"/>
                  </a:cubicBezTo>
                  <a:cubicBezTo>
                    <a:pt x="2720" y="104302"/>
                    <a:pt x="1476" y="99071"/>
                    <a:pt x="758" y="93755"/>
                  </a:cubicBezTo>
                  <a:cubicBezTo>
                    <a:pt x="-5370" y="48518"/>
                    <a:pt x="26325" y="6878"/>
                    <a:pt x="71551" y="749"/>
                  </a:cubicBezTo>
                  <a:cubicBezTo>
                    <a:pt x="76863" y="28"/>
                    <a:pt x="82233" y="-173"/>
                    <a:pt x="87584" y="148"/>
                  </a:cubicBezTo>
                  <a:cubicBezTo>
                    <a:pt x="92994" y="478"/>
                    <a:pt x="98354" y="1372"/>
                    <a:pt x="103579" y="2814"/>
                  </a:cubicBezTo>
                  <a:cubicBezTo>
                    <a:pt x="108787" y="4117"/>
                    <a:pt x="113833" y="6002"/>
                    <a:pt x="118621" y="8433"/>
                  </a:cubicBezTo>
                  <a:cubicBezTo>
                    <a:pt x="123529" y="10743"/>
                    <a:pt x="128186" y="13552"/>
                    <a:pt x="132521" y="16813"/>
                  </a:cubicBezTo>
                  <a:cubicBezTo>
                    <a:pt x="136812" y="20094"/>
                    <a:pt x="140767" y="23795"/>
                    <a:pt x="144326" y="27859"/>
                  </a:cubicBezTo>
                  <a:cubicBezTo>
                    <a:pt x="158842" y="44279"/>
                    <a:pt x="166270" y="65779"/>
                    <a:pt x="164985" y="87661"/>
                  </a:cubicBezTo>
                </a:path>
              </a:pathLst>
            </a:custGeom>
            <a:solidFill>
              <a:srgbClr val="5890FF"/>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
          <p:nvSpPr>
            <p:cNvPr id="27" name="Freeform 67">
              <a:extLst>
                <a:ext uri="{FF2B5EF4-FFF2-40B4-BE49-F238E27FC236}">
                  <a16:creationId xmlns:a16="http://schemas.microsoft.com/office/drawing/2014/main" id="{E58E8574-3641-4166-9E4C-F510D30367EE}"/>
                </a:ext>
              </a:extLst>
            </p:cNvPr>
            <p:cNvSpPr/>
            <p:nvPr/>
          </p:nvSpPr>
          <p:spPr>
            <a:xfrm>
              <a:off x="11983235" y="7521641"/>
              <a:ext cx="181818" cy="181859"/>
            </a:xfrm>
            <a:custGeom>
              <a:avLst/>
              <a:gdLst>
                <a:gd name="connsiteX0" fmla="*/ 165272 w 161847"/>
                <a:gd name="connsiteY0" fmla="*/ 87565 h 161883"/>
                <a:gd name="connsiteX1" fmla="*/ 162606 w 161847"/>
                <a:gd name="connsiteY1" fmla="*/ 103563 h 161883"/>
                <a:gd name="connsiteX2" fmla="*/ 156988 w 161847"/>
                <a:gd name="connsiteY2" fmla="*/ 118609 h 161883"/>
                <a:gd name="connsiteX3" fmla="*/ 148610 w 161847"/>
                <a:gd name="connsiteY3" fmla="*/ 132512 h 161883"/>
                <a:gd name="connsiteX4" fmla="*/ 137472 w 161847"/>
                <a:gd name="connsiteY4" fmla="*/ 144320 h 161883"/>
                <a:gd name="connsiteX5" fmla="*/ 124429 w 161847"/>
                <a:gd name="connsiteY5" fmla="*/ 153842 h 161883"/>
                <a:gd name="connsiteX6" fmla="*/ 109577 w 161847"/>
                <a:gd name="connsiteY6" fmla="*/ 160698 h 161883"/>
                <a:gd name="connsiteX7" fmla="*/ 93963 w 161847"/>
                <a:gd name="connsiteY7" fmla="*/ 164412 h 161883"/>
                <a:gd name="connsiteX8" fmla="*/ 77779 w 161847"/>
                <a:gd name="connsiteY8" fmla="*/ 165079 h 161883"/>
                <a:gd name="connsiteX9" fmla="*/ 20656 w 161847"/>
                <a:gd name="connsiteY9" fmla="*/ 137273 h 161883"/>
                <a:gd name="connsiteX10" fmla="*/ 11136 w 161847"/>
                <a:gd name="connsiteY10" fmla="*/ 124132 h 161883"/>
                <a:gd name="connsiteX11" fmla="*/ 4471 w 161847"/>
                <a:gd name="connsiteY11" fmla="*/ 109372 h 161883"/>
                <a:gd name="connsiteX12" fmla="*/ 758 w 161847"/>
                <a:gd name="connsiteY12" fmla="*/ 93755 h 161883"/>
                <a:gd name="connsiteX13" fmla="*/ 71551 w 161847"/>
                <a:gd name="connsiteY13" fmla="*/ 749 h 161883"/>
                <a:gd name="connsiteX14" fmla="*/ 87584 w 161847"/>
                <a:gd name="connsiteY14" fmla="*/ 148 h 161883"/>
                <a:gd name="connsiteX15" fmla="*/ 103579 w 161847"/>
                <a:gd name="connsiteY15" fmla="*/ 2814 h 161883"/>
                <a:gd name="connsiteX16" fmla="*/ 118621 w 161847"/>
                <a:gd name="connsiteY16" fmla="*/ 8433 h 161883"/>
                <a:gd name="connsiteX17" fmla="*/ 132521 w 161847"/>
                <a:gd name="connsiteY17" fmla="*/ 16813 h 161883"/>
                <a:gd name="connsiteX18" fmla="*/ 144326 w 161847"/>
                <a:gd name="connsiteY18" fmla="*/ 27859 h 161883"/>
                <a:gd name="connsiteX19" fmla="*/ 164985 w 161847"/>
                <a:gd name="connsiteY19" fmla="*/ 87661 h 16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1847" h="161883">
                  <a:moveTo>
                    <a:pt x="165272" y="87565"/>
                  </a:moveTo>
                  <a:cubicBezTo>
                    <a:pt x="164895" y="92970"/>
                    <a:pt x="164002" y="98327"/>
                    <a:pt x="162606" y="103563"/>
                  </a:cubicBezTo>
                  <a:cubicBezTo>
                    <a:pt x="161218" y="108746"/>
                    <a:pt x="159337" y="113784"/>
                    <a:pt x="156988" y="118609"/>
                  </a:cubicBezTo>
                  <a:cubicBezTo>
                    <a:pt x="154585" y="123467"/>
                    <a:pt x="151783" y="128117"/>
                    <a:pt x="148610" y="132512"/>
                  </a:cubicBezTo>
                  <a:cubicBezTo>
                    <a:pt x="145248" y="136765"/>
                    <a:pt x="141521" y="140716"/>
                    <a:pt x="137472" y="144320"/>
                  </a:cubicBezTo>
                  <a:cubicBezTo>
                    <a:pt x="133451" y="147919"/>
                    <a:pt x="129081" y="151108"/>
                    <a:pt x="124429" y="153842"/>
                  </a:cubicBezTo>
                  <a:cubicBezTo>
                    <a:pt x="119713" y="156605"/>
                    <a:pt x="114739" y="158902"/>
                    <a:pt x="109577" y="160698"/>
                  </a:cubicBezTo>
                  <a:cubicBezTo>
                    <a:pt x="104495" y="162406"/>
                    <a:pt x="99270" y="163649"/>
                    <a:pt x="93963" y="164412"/>
                  </a:cubicBezTo>
                  <a:cubicBezTo>
                    <a:pt x="88602" y="165155"/>
                    <a:pt x="83183" y="165378"/>
                    <a:pt x="77779" y="165079"/>
                  </a:cubicBezTo>
                  <a:cubicBezTo>
                    <a:pt x="55789" y="163814"/>
                    <a:pt x="35219" y="153802"/>
                    <a:pt x="20656" y="137273"/>
                  </a:cubicBezTo>
                  <a:cubicBezTo>
                    <a:pt x="17032" y="133238"/>
                    <a:pt x="13841" y="128833"/>
                    <a:pt x="11136" y="124132"/>
                  </a:cubicBezTo>
                  <a:cubicBezTo>
                    <a:pt x="8513" y="119404"/>
                    <a:pt x="6284" y="114467"/>
                    <a:pt x="4471" y="109372"/>
                  </a:cubicBezTo>
                  <a:cubicBezTo>
                    <a:pt x="2720" y="104302"/>
                    <a:pt x="1476" y="99071"/>
                    <a:pt x="758" y="93755"/>
                  </a:cubicBezTo>
                  <a:cubicBezTo>
                    <a:pt x="-5370" y="48518"/>
                    <a:pt x="26325" y="6878"/>
                    <a:pt x="71551" y="749"/>
                  </a:cubicBezTo>
                  <a:cubicBezTo>
                    <a:pt x="76863" y="28"/>
                    <a:pt x="82233" y="-173"/>
                    <a:pt x="87584" y="148"/>
                  </a:cubicBezTo>
                  <a:cubicBezTo>
                    <a:pt x="92994" y="478"/>
                    <a:pt x="98354" y="1372"/>
                    <a:pt x="103579" y="2814"/>
                  </a:cubicBezTo>
                  <a:cubicBezTo>
                    <a:pt x="108787" y="4117"/>
                    <a:pt x="113833" y="6002"/>
                    <a:pt x="118621" y="8433"/>
                  </a:cubicBezTo>
                  <a:cubicBezTo>
                    <a:pt x="123529" y="10743"/>
                    <a:pt x="128186" y="13552"/>
                    <a:pt x="132521" y="16813"/>
                  </a:cubicBezTo>
                  <a:cubicBezTo>
                    <a:pt x="136812" y="20094"/>
                    <a:pt x="140767" y="23795"/>
                    <a:pt x="144326" y="27859"/>
                  </a:cubicBezTo>
                  <a:cubicBezTo>
                    <a:pt x="158842" y="44279"/>
                    <a:pt x="166270" y="65779"/>
                    <a:pt x="164985" y="87661"/>
                  </a:cubicBezTo>
                </a:path>
              </a:pathLst>
            </a:custGeom>
            <a:solidFill>
              <a:srgbClr val="55C7EC"/>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
          <p:nvSpPr>
            <p:cNvPr id="28" name="Freeform 68">
              <a:extLst>
                <a:ext uri="{FF2B5EF4-FFF2-40B4-BE49-F238E27FC236}">
                  <a16:creationId xmlns:a16="http://schemas.microsoft.com/office/drawing/2014/main" id="{9B007CFA-476A-418F-BFA1-9B4C1CAE7DC9}"/>
                </a:ext>
              </a:extLst>
            </p:cNvPr>
            <p:cNvSpPr/>
            <p:nvPr/>
          </p:nvSpPr>
          <p:spPr>
            <a:xfrm>
              <a:off x="10378963" y="7192397"/>
              <a:ext cx="240641" cy="1167374"/>
            </a:xfrm>
            <a:custGeom>
              <a:avLst/>
              <a:gdLst>
                <a:gd name="connsiteX0" fmla="*/ 47818 w 190408"/>
                <a:gd name="connsiteY0" fmla="*/ 66534 h 923690"/>
                <a:gd name="connsiteX1" fmla="*/ 125227 w 190408"/>
                <a:gd name="connsiteY1" fmla="*/ 218 h 923690"/>
                <a:gd name="connsiteX2" fmla="*/ 191671 w 190408"/>
                <a:gd name="connsiteY2" fmla="*/ 75295 h 923690"/>
                <a:gd name="connsiteX3" fmla="*/ 144069 w 190408"/>
                <a:gd name="connsiteY3" fmla="*/ 860147 h 923690"/>
                <a:gd name="connsiteX4" fmla="*/ 68866 w 190408"/>
                <a:gd name="connsiteY4" fmla="*/ 928956 h 923690"/>
                <a:gd name="connsiteX5" fmla="*/ 73 w 190408"/>
                <a:gd name="connsiteY5" fmla="*/ 853735 h 923690"/>
                <a:gd name="connsiteX6" fmla="*/ 216 w 190408"/>
                <a:gd name="connsiteY6" fmla="*/ 851386 h 92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408" h="923690">
                  <a:moveTo>
                    <a:pt x="47818" y="66534"/>
                  </a:moveTo>
                  <a:cubicBezTo>
                    <a:pt x="50885" y="26841"/>
                    <a:pt x="85542" y="-2850"/>
                    <a:pt x="125227" y="218"/>
                  </a:cubicBezTo>
                  <a:cubicBezTo>
                    <a:pt x="163998" y="3215"/>
                    <a:pt x="193401" y="36438"/>
                    <a:pt x="191671" y="75295"/>
                  </a:cubicBezTo>
                  <a:lnTo>
                    <a:pt x="144069" y="860147"/>
                  </a:lnTo>
                  <a:cubicBezTo>
                    <a:pt x="142299" y="899919"/>
                    <a:pt x="108629" y="930726"/>
                    <a:pt x="68866" y="928956"/>
                  </a:cubicBezTo>
                  <a:cubicBezTo>
                    <a:pt x="29102" y="927186"/>
                    <a:pt x="-1698" y="893508"/>
                    <a:pt x="73" y="853735"/>
                  </a:cubicBezTo>
                  <a:cubicBezTo>
                    <a:pt x="108" y="852951"/>
                    <a:pt x="155" y="852169"/>
                    <a:pt x="216" y="851386"/>
                  </a:cubicBezTo>
                  <a:close/>
                </a:path>
              </a:pathLst>
            </a:custGeom>
            <a:solidFill>
              <a:srgbClr val="55C7EC"/>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
          <p:nvSpPr>
            <p:cNvPr id="29" name="Freeform 17">
              <a:extLst>
                <a:ext uri="{FF2B5EF4-FFF2-40B4-BE49-F238E27FC236}">
                  <a16:creationId xmlns:a16="http://schemas.microsoft.com/office/drawing/2014/main" id="{7BD709DC-118D-41BD-911B-C09B3DC5ADF4}"/>
                </a:ext>
              </a:extLst>
            </p:cNvPr>
            <p:cNvSpPr/>
            <p:nvPr/>
          </p:nvSpPr>
          <p:spPr>
            <a:xfrm>
              <a:off x="11245270" y="5824753"/>
              <a:ext cx="336897" cy="1634320"/>
            </a:xfrm>
            <a:custGeom>
              <a:avLst/>
              <a:gdLst>
                <a:gd name="connsiteX0" fmla="*/ 47818 w 190408"/>
                <a:gd name="connsiteY0" fmla="*/ 66534 h 923690"/>
                <a:gd name="connsiteX1" fmla="*/ 125227 w 190408"/>
                <a:gd name="connsiteY1" fmla="*/ 218 h 923690"/>
                <a:gd name="connsiteX2" fmla="*/ 191671 w 190408"/>
                <a:gd name="connsiteY2" fmla="*/ 75295 h 923690"/>
                <a:gd name="connsiteX3" fmla="*/ 144069 w 190408"/>
                <a:gd name="connsiteY3" fmla="*/ 860147 h 923690"/>
                <a:gd name="connsiteX4" fmla="*/ 68866 w 190408"/>
                <a:gd name="connsiteY4" fmla="*/ 928956 h 923690"/>
                <a:gd name="connsiteX5" fmla="*/ 73 w 190408"/>
                <a:gd name="connsiteY5" fmla="*/ 853735 h 923690"/>
                <a:gd name="connsiteX6" fmla="*/ 216 w 190408"/>
                <a:gd name="connsiteY6" fmla="*/ 851386 h 92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408" h="923690">
                  <a:moveTo>
                    <a:pt x="47818" y="66534"/>
                  </a:moveTo>
                  <a:cubicBezTo>
                    <a:pt x="50885" y="26841"/>
                    <a:pt x="85542" y="-2850"/>
                    <a:pt x="125227" y="218"/>
                  </a:cubicBezTo>
                  <a:cubicBezTo>
                    <a:pt x="163998" y="3215"/>
                    <a:pt x="193401" y="36438"/>
                    <a:pt x="191671" y="75295"/>
                  </a:cubicBezTo>
                  <a:lnTo>
                    <a:pt x="144069" y="860147"/>
                  </a:lnTo>
                  <a:cubicBezTo>
                    <a:pt x="142299" y="899919"/>
                    <a:pt x="108629" y="930726"/>
                    <a:pt x="68866" y="928956"/>
                  </a:cubicBezTo>
                  <a:cubicBezTo>
                    <a:pt x="29102" y="927186"/>
                    <a:pt x="-1698" y="893508"/>
                    <a:pt x="73" y="853735"/>
                  </a:cubicBezTo>
                  <a:cubicBezTo>
                    <a:pt x="108" y="852951"/>
                    <a:pt x="155" y="852169"/>
                    <a:pt x="216" y="851386"/>
                  </a:cubicBezTo>
                  <a:close/>
                </a:path>
              </a:pathLst>
            </a:custGeom>
            <a:solidFill>
              <a:srgbClr val="55C7EC"/>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grpSp>
    </p:spTree>
    <p:extLst>
      <p:ext uri="{BB962C8B-B14F-4D97-AF65-F5344CB8AC3E}">
        <p14:creationId xmlns:p14="http://schemas.microsoft.com/office/powerpoint/2010/main" val="1323780349"/>
      </p:ext>
    </p:extLst>
  </p:cSld>
  <p:clrMap bg1="lt1" tx1="dk1" bg2="lt2" tx2="dk2" accent1="accent1" accent2="accent2" accent3="accent3" accent4="accent4" accent5="accent5" accent6="accent6" hlink="hlink" folHlink="folHlink"/>
  <p:sldLayoutIdLst>
    <p:sldLayoutId id="2147483682"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16">
            <a:extLst>
              <a:ext uri="{FF2B5EF4-FFF2-40B4-BE49-F238E27FC236}">
                <a16:creationId xmlns:a16="http://schemas.microsoft.com/office/drawing/2014/main" id="{B14D5547-0B4D-4162-93F7-05F3F650CD24}"/>
              </a:ext>
            </a:extLst>
          </p:cNvPr>
          <p:cNvSpPr/>
          <p:nvPr/>
        </p:nvSpPr>
        <p:spPr>
          <a:xfrm>
            <a:off x="6863938" y="2382619"/>
            <a:ext cx="5328062" cy="2092762"/>
          </a:xfrm>
          <a:prstGeom prst="rect">
            <a:avLst/>
          </a:prstGeom>
          <a:ln w="12700">
            <a:miter lim="400000"/>
          </a:ln>
          <a:effectLst/>
          <a:extLst>
            <a:ext uri="{C572A759-6A51-4108-AA02-DFA0A04FC94B}">
              <ma14:wrappingTextBoxFlag xmlns:ma14="http://schemas.microsoft.com/office/mac/drawingml/2011/main" xmlns="" val="1"/>
            </a:ext>
          </a:extLst>
        </p:spPr>
        <p:txBody>
          <a:bodyPr wrap="square" lIns="0" tIns="0" rIns="0" bIns="0" anchor="ctr">
            <a:noAutofit/>
          </a:bodyPr>
          <a:lstStyle>
            <a:lvl1pPr algn="ctr">
              <a:defRPr sz="7200">
                <a:solidFill>
                  <a:srgbClr val="FFFFFF"/>
                </a:solidFill>
                <a:latin typeface="+mj-lt"/>
                <a:ea typeface="+mj-ea"/>
                <a:cs typeface="+mj-cs"/>
                <a:sym typeface="FreightSansLFPro Medium"/>
              </a:defRPr>
            </a:lvl1pPr>
          </a:lstStyle>
          <a:p>
            <a:pPr>
              <a:lnSpc>
                <a:spcPct val="80000"/>
              </a:lnSpc>
              <a:spcBef>
                <a:spcPts val="85"/>
              </a:spcBef>
              <a:spcAft>
                <a:spcPts val="85"/>
              </a:spcAft>
            </a:pPr>
            <a:r>
              <a:rPr lang="en-US" sz="7500" b="1" dirty="0">
                <a:solidFill>
                  <a:schemeClr val="bg1"/>
                </a:solidFill>
                <a:latin typeface="Arial" panose="020B0604020202020204" pitchFamily="34" charset="0"/>
                <a:cs typeface="Arial" panose="020B0604020202020204" pitchFamily="34" charset="0"/>
              </a:rPr>
              <a:t>YOUR</a:t>
            </a:r>
            <a:br>
              <a:rPr lang="en-US" sz="5400" dirty="0">
                <a:solidFill>
                  <a:schemeClr val="bg1"/>
                </a:solidFill>
                <a:latin typeface="Arial" panose="020B0604020202020204" pitchFamily="34" charset="0"/>
                <a:cs typeface="Arial" panose="020B0604020202020204" pitchFamily="34" charset="0"/>
              </a:rPr>
            </a:br>
            <a:r>
              <a:rPr lang="en-US" sz="5400" dirty="0">
                <a:solidFill>
                  <a:schemeClr val="bg1"/>
                </a:solidFill>
                <a:latin typeface="Arial" panose="020B0604020202020204" pitchFamily="34" charset="0"/>
                <a:cs typeface="Arial" panose="020B0604020202020204" pitchFamily="34" charset="0"/>
              </a:rPr>
              <a:t>DIGITAL FOOTPRINT</a:t>
            </a:r>
            <a:endParaRPr sz="8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0763899"/>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2">
            <a:extLst>
              <a:ext uri="{FF2B5EF4-FFF2-40B4-BE49-F238E27FC236}">
                <a16:creationId xmlns:a16="http://schemas.microsoft.com/office/drawing/2014/main" id="{871504AE-F326-4487-9A80-09D335BE9D48}"/>
              </a:ext>
            </a:extLst>
          </p:cNvPr>
          <p:cNvSpPr txBox="1"/>
          <p:nvPr/>
        </p:nvSpPr>
        <p:spPr>
          <a:xfrm>
            <a:off x="2135129" y="2380783"/>
            <a:ext cx="7921742" cy="1461937"/>
          </a:xfrm>
          <a:prstGeom prst="rect">
            <a:avLst/>
          </a:prstGeom>
          <a:ln w="12700">
            <a:miter lim="400000"/>
          </a:ln>
          <a:extLst>
            <a:ext uri="{C572A759-6A51-4108-AA02-DFA0A04FC94B}">
              <ma14:wrappingTextBoxFlag xmlns:ma14="http://schemas.microsoft.com/office/mac/drawingml/2011/main" xmlns="" val="1"/>
            </a:ext>
          </a:extLst>
        </p:spPr>
        <p:txBody>
          <a:bodyPr wrap="square" lIns="22859" tIns="22859" rIns="22859" bIns="22859">
            <a:spAutoFit/>
          </a:bodyPr>
          <a:lstStyle>
            <a:lvl1pPr algn="ctr" defTabSz="410764">
              <a:defRPr sz="4600" b="1">
                <a:solidFill>
                  <a:srgbClr val="4A4A4A"/>
                </a:solidFill>
                <a:latin typeface="FreightSansLFPro"/>
                <a:ea typeface="FreightSansLFPro"/>
                <a:cs typeface="FreightSansLFPro"/>
                <a:sym typeface="FreightSansLFPro"/>
              </a:defRPr>
            </a:lvl1pPr>
          </a:lstStyle>
          <a:p>
            <a:r>
              <a:rPr dirty="0">
                <a:solidFill>
                  <a:schemeClr val="bg1"/>
                </a:solidFill>
                <a:latin typeface="Arial" panose="020B0604020202020204" pitchFamily="34" charset="0"/>
                <a:cs typeface="Arial" panose="020B0604020202020204" pitchFamily="34" charset="0"/>
              </a:rPr>
              <a:t>Why is it important to keep your digital identity safe?</a:t>
            </a:r>
          </a:p>
        </p:txBody>
      </p:sp>
    </p:spTree>
    <p:extLst>
      <p:ext uri="{BB962C8B-B14F-4D97-AF65-F5344CB8AC3E}">
        <p14:creationId xmlns:p14="http://schemas.microsoft.com/office/powerpoint/2010/main" val="1741699936"/>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40BF9C28-C920-440D-9BDC-258E704FA329}"/>
              </a:ext>
            </a:extLst>
          </p:cNvPr>
          <p:cNvSpPr txBox="1"/>
          <p:nvPr/>
        </p:nvSpPr>
        <p:spPr>
          <a:xfrm>
            <a:off x="678382" y="2511061"/>
            <a:ext cx="5016503" cy="215057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algn="ctr" defTabSz="1219224">
              <a:lnSpc>
                <a:spcPct val="94000"/>
              </a:lnSpc>
              <a:spcBef>
                <a:spcPts val="3000"/>
              </a:spcBef>
              <a:defRPr sz="5000">
                <a:solidFill>
                  <a:srgbClr val="FFFFFF"/>
                </a:solidFill>
                <a:latin typeface="FreightSansLFPro Medium"/>
                <a:ea typeface="FreightSansLFPro Medium"/>
                <a:cs typeface="FreightSansLFPro Medium"/>
                <a:sym typeface="FreightSansLFPro Medium"/>
              </a:defRPr>
            </a:pPr>
            <a:r>
              <a:rPr sz="4000" dirty="0">
                <a:latin typeface="Arial" panose="020B0604020202020204" pitchFamily="34" charset="0"/>
                <a:cs typeface="Arial" panose="020B0604020202020204" pitchFamily="34" charset="0"/>
              </a:rPr>
              <a:t>Friends</a:t>
            </a:r>
          </a:p>
          <a:p>
            <a:pPr algn="ctr" defTabSz="1219224">
              <a:lnSpc>
                <a:spcPct val="94000"/>
              </a:lnSpc>
              <a:spcBef>
                <a:spcPts val="3000"/>
              </a:spcBef>
              <a:defRPr sz="5000">
                <a:solidFill>
                  <a:srgbClr val="FFFFFF"/>
                </a:solidFill>
                <a:latin typeface="FreightSansLFPro Medium"/>
                <a:ea typeface="FreightSansLFPro Medium"/>
                <a:cs typeface="FreightSansLFPro Medium"/>
                <a:sym typeface="FreightSansLFPro Medium"/>
              </a:defRPr>
            </a:pPr>
            <a:r>
              <a:rPr sz="4000" dirty="0">
                <a:latin typeface="Arial" panose="020B0604020202020204" pitchFamily="34" charset="0"/>
                <a:cs typeface="Arial" panose="020B0604020202020204" pitchFamily="34" charset="0"/>
              </a:rPr>
              <a:t>Family</a:t>
            </a:r>
          </a:p>
        </p:txBody>
      </p:sp>
      <p:sp>
        <p:nvSpPr>
          <p:cNvPr id="5" name="TextBox 26">
            <a:extLst>
              <a:ext uri="{FF2B5EF4-FFF2-40B4-BE49-F238E27FC236}">
                <a16:creationId xmlns:a16="http://schemas.microsoft.com/office/drawing/2014/main" id="{13F4F6AC-1043-4D16-B5D9-298DF3A286B8}"/>
              </a:ext>
            </a:extLst>
          </p:cNvPr>
          <p:cNvSpPr txBox="1"/>
          <p:nvPr/>
        </p:nvSpPr>
        <p:spPr>
          <a:xfrm>
            <a:off x="605493" y="1627072"/>
            <a:ext cx="5016505" cy="49243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algn="ctr" defTabSz="914418">
              <a:defRPr sz="2600">
                <a:solidFill>
                  <a:srgbClr val="FFFFFF"/>
                </a:solidFill>
                <a:latin typeface="FreightSansLFPro Medium"/>
                <a:ea typeface="FreightSansLFPro Medium"/>
                <a:cs typeface="FreightSansLFPro Medium"/>
                <a:sym typeface="FreightSansLFPro Medium"/>
              </a:defRPr>
            </a:lvl1pPr>
          </a:lstStyle>
          <a:p>
            <a:r>
              <a:rPr dirty="0">
                <a:latin typeface="Arial" panose="020B0604020202020204" pitchFamily="34" charset="0"/>
                <a:cs typeface="Arial" panose="020B0604020202020204" pitchFamily="34" charset="0"/>
              </a:rPr>
              <a:t>What to share</a:t>
            </a:r>
          </a:p>
        </p:txBody>
      </p:sp>
      <p:sp>
        <p:nvSpPr>
          <p:cNvPr id="6" name="This is a horse">
            <a:extLst>
              <a:ext uri="{FF2B5EF4-FFF2-40B4-BE49-F238E27FC236}">
                <a16:creationId xmlns:a16="http://schemas.microsoft.com/office/drawing/2014/main" id="{33AC16DC-2818-4B5C-B2FE-EAE4B6AFCFDC}"/>
              </a:ext>
            </a:extLst>
          </p:cNvPr>
          <p:cNvSpPr txBox="1"/>
          <p:nvPr/>
        </p:nvSpPr>
        <p:spPr>
          <a:xfrm>
            <a:off x="689767" y="4143607"/>
            <a:ext cx="5016503" cy="215057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algn="ctr" defTabSz="1219224">
              <a:lnSpc>
                <a:spcPct val="94000"/>
              </a:lnSpc>
              <a:spcBef>
                <a:spcPts val="3000"/>
              </a:spcBef>
              <a:defRPr sz="5000">
                <a:solidFill>
                  <a:srgbClr val="FFFFFF"/>
                </a:solidFill>
                <a:latin typeface="FreightSansLFPro Medium"/>
                <a:ea typeface="FreightSansLFPro Medium"/>
                <a:cs typeface="FreightSansLFPro Medium"/>
                <a:sym typeface="FreightSansLFPro Medium"/>
              </a:defRPr>
            </a:pPr>
            <a:r>
              <a:rPr sz="4000" dirty="0">
                <a:latin typeface="Arial" panose="020B0604020202020204" pitchFamily="34" charset="0"/>
                <a:cs typeface="Arial" panose="020B0604020202020204" pitchFamily="34" charset="0"/>
              </a:rPr>
              <a:t>Colleagues or</a:t>
            </a:r>
            <a:br>
              <a:rPr sz="4000" dirty="0">
                <a:latin typeface="Arial" panose="020B0604020202020204" pitchFamily="34" charset="0"/>
                <a:cs typeface="Arial" panose="020B0604020202020204" pitchFamily="34" charset="0"/>
              </a:rPr>
            </a:br>
            <a:r>
              <a:rPr sz="4000" dirty="0">
                <a:latin typeface="Arial" panose="020B0604020202020204" pitchFamily="34" charset="0"/>
                <a:cs typeface="Arial" panose="020B0604020202020204" pitchFamily="34" charset="0"/>
              </a:rPr>
              <a:t>fellow students</a:t>
            </a:r>
          </a:p>
        </p:txBody>
      </p:sp>
    </p:spTree>
    <p:extLst>
      <p:ext uri="{BB962C8B-B14F-4D97-AF65-F5344CB8AC3E}">
        <p14:creationId xmlns:p14="http://schemas.microsoft.com/office/powerpoint/2010/main" val="1697663281"/>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2F0CEB82-9996-4FAA-918A-2D6C16E7BCBE}"/>
              </a:ext>
            </a:extLst>
          </p:cNvPr>
          <p:cNvSpPr txBox="1"/>
          <p:nvPr/>
        </p:nvSpPr>
        <p:spPr>
          <a:xfrm>
            <a:off x="318706" y="-156564"/>
            <a:ext cx="5406233" cy="385662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defTabSz="1219224">
              <a:lnSpc>
                <a:spcPct val="94000"/>
              </a:lnSpc>
              <a:spcBef>
                <a:spcPts val="3000"/>
              </a:spcBef>
              <a:defRPr sz="5000">
                <a:solidFill>
                  <a:srgbClr val="FFFFFF"/>
                </a:solidFill>
                <a:latin typeface="FreightSansLFPro Medium"/>
                <a:ea typeface="FreightSansLFPro Medium"/>
                <a:cs typeface="FreightSansLFPro Medium"/>
                <a:sym typeface="FreightSansLFPro Medium"/>
              </a:defRPr>
            </a:lvl1pPr>
          </a:lstStyle>
          <a:p>
            <a:r>
              <a:rPr dirty="0">
                <a:latin typeface="Arial" panose="020B0604020202020204" pitchFamily="34" charset="0"/>
                <a:cs typeface="Arial" panose="020B0604020202020204" pitchFamily="34" charset="0"/>
              </a:rPr>
              <a:t>Your online tracks</a:t>
            </a:r>
          </a:p>
        </p:txBody>
      </p:sp>
      <p:sp>
        <p:nvSpPr>
          <p:cNvPr id="3" name="Rectangle 10">
            <a:extLst>
              <a:ext uri="{FF2B5EF4-FFF2-40B4-BE49-F238E27FC236}">
                <a16:creationId xmlns:a16="http://schemas.microsoft.com/office/drawing/2014/main" id="{A79B2DCE-326B-4D68-9E54-9465B6347C8A}"/>
              </a:ext>
            </a:extLst>
          </p:cNvPr>
          <p:cNvSpPr/>
          <p:nvPr/>
        </p:nvSpPr>
        <p:spPr>
          <a:xfrm>
            <a:off x="1416354" y="2514750"/>
            <a:ext cx="3643069" cy="1149348"/>
          </a:xfrm>
          <a:prstGeom prst="rect">
            <a:avLst/>
          </a:prstGeom>
          <a:noFill/>
          <a:ln w="12700">
            <a:miter lim="400000"/>
          </a:ln>
          <a:extLst>
            <a:ext uri="{C572A759-6A51-4108-AA02-DFA0A04FC94B}">
              <ma14:wrappingTextBoxFlag xmlns:ma14="http://schemas.microsoft.com/office/mac/drawingml/2011/main" xmlns="" val="1"/>
            </a:ext>
          </a:extLst>
        </p:spPr>
        <p:txBody>
          <a:bodyPr wrap="square" lIns="35716" tIns="35716" rIns="35716" bIns="35716" anchor="ctr">
            <a:spAutoFit/>
          </a:bodyPr>
          <a:lstStyle>
            <a:lvl1pPr algn="ctr" defTabSz="914400">
              <a:defRPr sz="3500">
                <a:solidFill>
                  <a:srgbClr val="FFFFFF"/>
                </a:solidFill>
                <a:latin typeface="FreightSansLFPro Medium"/>
                <a:ea typeface="FreightSansLFPro Medium"/>
                <a:cs typeface="FreightSansLFPro Medium"/>
                <a:sym typeface="FreightSansLFPro Medium"/>
              </a:defRPr>
            </a:lvl1pPr>
          </a:lstStyle>
          <a:p>
            <a:r>
              <a:rPr dirty="0">
                <a:latin typeface="Arial" panose="020B0604020202020204" pitchFamily="34" charset="0"/>
                <a:cs typeface="Arial" panose="020B0604020202020204" pitchFamily="34" charset="0"/>
              </a:rPr>
              <a:t>ANY BEHAVIOR YOU DO ONLINE</a:t>
            </a:r>
          </a:p>
        </p:txBody>
      </p:sp>
      <p:sp>
        <p:nvSpPr>
          <p:cNvPr id="4" name="Rectangle 10">
            <a:extLst>
              <a:ext uri="{FF2B5EF4-FFF2-40B4-BE49-F238E27FC236}">
                <a16:creationId xmlns:a16="http://schemas.microsoft.com/office/drawing/2014/main" id="{8075A5EB-BCAE-48E2-B087-CB15B5323593}"/>
              </a:ext>
            </a:extLst>
          </p:cNvPr>
          <p:cNvSpPr/>
          <p:nvPr/>
        </p:nvSpPr>
        <p:spPr>
          <a:xfrm>
            <a:off x="979839" y="3769644"/>
            <a:ext cx="4583928" cy="1549457"/>
          </a:xfrm>
          <a:prstGeom prst="rect">
            <a:avLst/>
          </a:prstGeom>
          <a:noFill/>
          <a:ln w="12700">
            <a:miter lim="400000"/>
          </a:ln>
          <a:extLst>
            <a:ext uri="{C572A759-6A51-4108-AA02-DFA0A04FC94B}">
              <ma14:wrappingTextBoxFlag xmlns:ma14="http://schemas.microsoft.com/office/mac/drawingml/2011/main" xmlns="" val="1"/>
            </a:ext>
          </a:extLst>
        </p:spPr>
        <p:txBody>
          <a:bodyPr wrap="square" lIns="35716" tIns="35716" rIns="35716" bIns="35716" anchor="ctr">
            <a:spAutoFit/>
          </a:bodyPr>
          <a:lstStyle>
            <a:lvl1pPr algn="ctr" defTabSz="410763">
              <a:defRPr sz="3200">
                <a:solidFill>
                  <a:srgbClr val="FFFFFF"/>
                </a:solidFill>
                <a:latin typeface="FreightSansLFPro"/>
                <a:ea typeface="FreightSansLFPro"/>
                <a:cs typeface="FreightSansLFPro"/>
                <a:sym typeface="FreightSansLFPro"/>
              </a:defRPr>
            </a:lvl1pPr>
          </a:lstStyle>
          <a:p>
            <a:r>
              <a:rPr dirty="0">
                <a:latin typeface="Arial" panose="020B0604020202020204" pitchFamily="34" charset="0"/>
                <a:cs typeface="Arial" panose="020B0604020202020204" pitchFamily="34" charset="0"/>
              </a:rPr>
              <a:t>LEAVES A MARK DEPENDING ON HOW YOU MANAGE INFO</a:t>
            </a:r>
          </a:p>
        </p:txBody>
      </p:sp>
    </p:spTree>
    <p:extLst>
      <p:ext uri="{BB962C8B-B14F-4D97-AF65-F5344CB8AC3E}">
        <p14:creationId xmlns:p14="http://schemas.microsoft.com/office/powerpoint/2010/main" val="143140394"/>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027D6-D15F-45E2-80FA-0548BF5558AE}"/>
              </a:ext>
            </a:extLst>
          </p:cNvPr>
          <p:cNvSpPr/>
          <p:nvPr/>
        </p:nvSpPr>
        <p:spPr>
          <a:xfrm>
            <a:off x="749551" y="2726963"/>
            <a:ext cx="4339419" cy="1057015"/>
          </a:xfrm>
          <a:prstGeom prst="rect">
            <a:avLst/>
          </a:prstGeom>
          <a:noFill/>
          <a:ln w="12700">
            <a:miter lim="400000"/>
          </a:ln>
          <a:extLst>
            <a:ext uri="{C572A759-6A51-4108-AA02-DFA0A04FC94B}">
              <ma14:wrappingTextBoxFlag xmlns:ma14="http://schemas.microsoft.com/office/mac/drawingml/2011/main" xmlns="" val="1"/>
            </a:ext>
          </a:extLst>
        </p:spPr>
        <p:txBody>
          <a:bodyPr lIns="35716" tIns="35716" rIns="35716" bIns="35716" anchor="ctr">
            <a:spAutoFit/>
          </a:bodyPr>
          <a:lstStyle>
            <a:lvl1pPr algn="ctr" defTabSz="410763">
              <a:defRPr sz="3200">
                <a:solidFill>
                  <a:srgbClr val="FFFFFF"/>
                </a:solidFill>
                <a:latin typeface="FreightSansLFPro"/>
                <a:ea typeface="FreightSansLFPro"/>
                <a:cs typeface="FreightSansLFPro"/>
                <a:sym typeface="FreightSansLFPro"/>
              </a:defRPr>
            </a:lvl1pPr>
          </a:lstStyle>
          <a:p>
            <a:r>
              <a:rPr lang="en-PH" dirty="0">
                <a:latin typeface="Arial" panose="020B0604020202020204" pitchFamily="34" charset="0"/>
                <a:cs typeface="Arial" panose="020B0604020202020204" pitchFamily="34" charset="0"/>
              </a:rPr>
              <a:t>Profile and Personal Information</a:t>
            </a:r>
          </a:p>
        </p:txBody>
      </p:sp>
      <p:sp>
        <p:nvSpPr>
          <p:cNvPr id="3" name="Rectangle 8">
            <a:extLst>
              <a:ext uri="{FF2B5EF4-FFF2-40B4-BE49-F238E27FC236}">
                <a16:creationId xmlns:a16="http://schemas.microsoft.com/office/drawing/2014/main" id="{0079BE69-9281-4864-B739-4CB2D892FBBD}"/>
              </a:ext>
            </a:extLst>
          </p:cNvPr>
          <p:cNvSpPr/>
          <p:nvPr/>
        </p:nvSpPr>
        <p:spPr>
          <a:xfrm>
            <a:off x="1054599" y="507087"/>
            <a:ext cx="3729325" cy="2149621"/>
          </a:xfrm>
          <a:prstGeom prst="rect">
            <a:avLst/>
          </a:prstGeom>
          <a:noFill/>
          <a:ln w="12700">
            <a:miter lim="400000"/>
          </a:ln>
          <a:extLst>
            <a:ext uri="{C572A759-6A51-4108-AA02-DFA0A04FC94B}">
              <ma14:wrappingTextBoxFlag xmlns:ma14="http://schemas.microsoft.com/office/mac/drawingml/2011/main" xmlns="" val="1"/>
            </a:ext>
          </a:extLst>
        </p:spPr>
        <p:txBody>
          <a:bodyPr lIns="35716" tIns="35716" rIns="35716" bIns="35716" anchor="ctr">
            <a:spAutoFit/>
          </a:bodyPr>
          <a:lstStyle>
            <a:lvl1pPr algn="ctr" defTabSz="914400">
              <a:defRPr sz="4500">
                <a:solidFill>
                  <a:srgbClr val="FFFFFF"/>
                </a:solidFill>
                <a:latin typeface="FreightSansLFPro Medium"/>
                <a:ea typeface="FreightSansLFPro Medium"/>
                <a:cs typeface="FreightSansLFPro Medium"/>
                <a:sym typeface="FreightSansLFPro Medium"/>
              </a:defRPr>
            </a:lvl1pPr>
          </a:lstStyle>
          <a:p>
            <a:r>
              <a:rPr lang="en-US" dirty="0">
                <a:latin typeface="Arial" panose="020B0604020202020204" pitchFamily="34" charset="0"/>
                <a:cs typeface="Arial" panose="020B0604020202020204" pitchFamily="34" charset="0"/>
              </a:rPr>
              <a:t>What you share about yourself</a:t>
            </a:r>
            <a:endParaRPr dirty="0">
              <a:latin typeface="Arial" panose="020B0604020202020204" pitchFamily="34" charset="0"/>
              <a:cs typeface="Arial" panose="020B0604020202020204" pitchFamily="34" charset="0"/>
            </a:endParaRPr>
          </a:p>
        </p:txBody>
      </p:sp>
      <p:sp>
        <p:nvSpPr>
          <p:cNvPr id="4" name="Rectangle 9">
            <a:extLst>
              <a:ext uri="{FF2B5EF4-FFF2-40B4-BE49-F238E27FC236}">
                <a16:creationId xmlns:a16="http://schemas.microsoft.com/office/drawing/2014/main" id="{A5283BC7-64DC-4ECA-80C3-811EAADF64E5}"/>
              </a:ext>
            </a:extLst>
          </p:cNvPr>
          <p:cNvSpPr/>
          <p:nvPr/>
        </p:nvSpPr>
        <p:spPr>
          <a:xfrm>
            <a:off x="7647086" y="3405923"/>
            <a:ext cx="3342440" cy="1057015"/>
          </a:xfrm>
          <a:prstGeom prst="rect">
            <a:avLst/>
          </a:prstGeom>
          <a:noFill/>
          <a:ln w="12700">
            <a:miter lim="400000"/>
          </a:ln>
          <a:extLst>
            <a:ext uri="{C572A759-6A51-4108-AA02-DFA0A04FC94B}">
              <ma14:wrappingTextBoxFlag xmlns:ma14="http://schemas.microsoft.com/office/mac/drawingml/2011/main" xmlns="" val="1"/>
            </a:ext>
          </a:extLst>
        </p:spPr>
        <p:txBody>
          <a:bodyPr lIns="35716" tIns="35716" rIns="35716" bIns="35716" anchor="ctr">
            <a:spAutoFit/>
          </a:bodyPr>
          <a:lstStyle>
            <a:lvl1pPr algn="ctr" defTabSz="410763">
              <a:defRPr sz="3200">
                <a:solidFill>
                  <a:srgbClr val="FFFFFF"/>
                </a:solidFill>
                <a:latin typeface="FreightSansLFPro"/>
                <a:ea typeface="FreightSansLFPro"/>
                <a:cs typeface="FreightSansLFPro"/>
                <a:sym typeface="FreightSansLFPro"/>
              </a:defRPr>
            </a:lvl1pPr>
          </a:lstStyle>
          <a:p>
            <a:r>
              <a:rPr lang="en-PH" dirty="0">
                <a:solidFill>
                  <a:srgbClr val="3266CC"/>
                </a:solidFill>
                <a:latin typeface="Arial" panose="020B0604020202020204" pitchFamily="34" charset="0"/>
                <a:cs typeface="Arial" panose="020B0604020202020204" pitchFamily="34" charset="0"/>
              </a:rPr>
              <a:t>Online friends and relationships</a:t>
            </a:r>
          </a:p>
        </p:txBody>
      </p:sp>
      <p:sp>
        <p:nvSpPr>
          <p:cNvPr id="5" name="Rectangle 8">
            <a:extLst>
              <a:ext uri="{FF2B5EF4-FFF2-40B4-BE49-F238E27FC236}">
                <a16:creationId xmlns:a16="http://schemas.microsoft.com/office/drawing/2014/main" id="{5276DBD7-EE19-419C-BBEA-961E5B35F882}"/>
              </a:ext>
            </a:extLst>
          </p:cNvPr>
          <p:cNvSpPr/>
          <p:nvPr/>
        </p:nvSpPr>
        <p:spPr>
          <a:xfrm>
            <a:off x="6760663" y="497815"/>
            <a:ext cx="4921821" cy="2149621"/>
          </a:xfrm>
          <a:prstGeom prst="rect">
            <a:avLst/>
          </a:prstGeom>
          <a:noFill/>
          <a:ln w="12700">
            <a:miter lim="400000"/>
          </a:ln>
          <a:extLst>
            <a:ext uri="{C572A759-6A51-4108-AA02-DFA0A04FC94B}">
              <ma14:wrappingTextBoxFlag xmlns:ma14="http://schemas.microsoft.com/office/mac/drawingml/2011/main" xmlns="" val="1"/>
            </a:ext>
          </a:extLst>
        </p:spPr>
        <p:txBody>
          <a:bodyPr wrap="square" lIns="35716" tIns="35716" rIns="35716" bIns="35716" anchor="ctr">
            <a:spAutoFit/>
          </a:bodyPr>
          <a:lstStyle>
            <a:lvl1pPr algn="ctr" defTabSz="914400">
              <a:defRPr sz="4500">
                <a:solidFill>
                  <a:srgbClr val="FFFFFF"/>
                </a:solidFill>
                <a:latin typeface="FreightSansLFPro Medium"/>
                <a:ea typeface="FreightSansLFPro Medium"/>
                <a:cs typeface="FreightSansLFPro Medium"/>
                <a:sym typeface="FreightSansLFPro Medium"/>
              </a:defRPr>
            </a:lvl1pPr>
          </a:lstStyle>
          <a:p>
            <a:r>
              <a:rPr dirty="0">
                <a:solidFill>
                  <a:srgbClr val="3266CC"/>
                </a:solidFill>
                <a:latin typeface="Arial" panose="020B0604020202020204" pitchFamily="34" charset="0"/>
                <a:cs typeface="Arial" panose="020B0604020202020204" pitchFamily="34" charset="0"/>
              </a:rPr>
              <a:t>W</a:t>
            </a:r>
            <a:r>
              <a:rPr lang="en-US" dirty="0">
                <a:solidFill>
                  <a:srgbClr val="3266CC"/>
                </a:solidFill>
                <a:latin typeface="Arial" panose="020B0604020202020204" pitchFamily="34" charset="0"/>
                <a:cs typeface="Arial" panose="020B0604020202020204" pitchFamily="34" charset="0"/>
              </a:rPr>
              <a:t>ho</a:t>
            </a:r>
            <a:r>
              <a:rPr dirty="0">
                <a:solidFill>
                  <a:srgbClr val="3266CC"/>
                </a:solidFill>
                <a:latin typeface="Arial" panose="020B0604020202020204" pitchFamily="34" charset="0"/>
                <a:cs typeface="Arial" panose="020B0604020202020204" pitchFamily="34" charset="0"/>
              </a:rPr>
              <a:t> </a:t>
            </a:r>
            <a:r>
              <a:rPr lang="en-US" dirty="0">
                <a:solidFill>
                  <a:srgbClr val="3266CC"/>
                </a:solidFill>
                <a:latin typeface="Arial" panose="020B0604020202020204" pitchFamily="34" charset="0"/>
                <a:cs typeface="Arial" panose="020B0604020202020204" pitchFamily="34" charset="0"/>
              </a:rPr>
              <a:t>are</a:t>
            </a:r>
            <a:r>
              <a:rPr dirty="0">
                <a:solidFill>
                  <a:srgbClr val="3266CC"/>
                </a:solidFill>
                <a:latin typeface="Arial" panose="020B0604020202020204" pitchFamily="34" charset="0"/>
                <a:cs typeface="Arial" panose="020B0604020202020204" pitchFamily="34" charset="0"/>
              </a:rPr>
              <a:t> </a:t>
            </a:r>
            <a:r>
              <a:rPr lang="en-US" dirty="0">
                <a:solidFill>
                  <a:srgbClr val="3266CC"/>
                </a:solidFill>
                <a:latin typeface="Arial" panose="020B0604020202020204" pitchFamily="34" charset="0"/>
                <a:cs typeface="Arial" panose="020B0604020202020204" pitchFamily="34" charset="0"/>
              </a:rPr>
              <a:t>the</a:t>
            </a:r>
            <a:r>
              <a:rPr dirty="0">
                <a:solidFill>
                  <a:srgbClr val="3266CC"/>
                </a:solidFill>
                <a:latin typeface="Arial" panose="020B0604020202020204" pitchFamily="34" charset="0"/>
                <a:cs typeface="Arial" panose="020B0604020202020204" pitchFamily="34" charset="0"/>
              </a:rPr>
              <a:t> </a:t>
            </a:r>
            <a:r>
              <a:rPr lang="en-US" dirty="0">
                <a:solidFill>
                  <a:srgbClr val="3266CC"/>
                </a:solidFill>
                <a:latin typeface="Arial" panose="020B0604020202020204" pitchFamily="34" charset="0"/>
                <a:cs typeface="Arial" panose="020B0604020202020204" pitchFamily="34" charset="0"/>
              </a:rPr>
              <a:t>ones</a:t>
            </a:r>
            <a:r>
              <a:rPr dirty="0">
                <a:solidFill>
                  <a:srgbClr val="3266CC"/>
                </a:solidFill>
                <a:latin typeface="Arial" panose="020B0604020202020204" pitchFamily="34" charset="0"/>
                <a:cs typeface="Arial" panose="020B0604020202020204" pitchFamily="34" charset="0"/>
              </a:rPr>
              <a:t> </a:t>
            </a:r>
            <a:r>
              <a:rPr lang="en-US" dirty="0">
                <a:solidFill>
                  <a:srgbClr val="3266CC"/>
                </a:solidFill>
                <a:latin typeface="Arial" panose="020B0604020202020204" pitchFamily="34" charset="0"/>
                <a:cs typeface="Arial" panose="020B0604020202020204" pitchFamily="34" charset="0"/>
              </a:rPr>
              <a:t>that</a:t>
            </a:r>
            <a:r>
              <a:rPr dirty="0">
                <a:solidFill>
                  <a:srgbClr val="3266CC"/>
                </a:solidFill>
                <a:latin typeface="Arial" panose="020B0604020202020204" pitchFamily="34" charset="0"/>
                <a:cs typeface="Arial" panose="020B0604020202020204" pitchFamily="34" charset="0"/>
              </a:rPr>
              <a:t> </a:t>
            </a:r>
            <a:r>
              <a:rPr lang="en-US" dirty="0">
                <a:solidFill>
                  <a:srgbClr val="3266CC"/>
                </a:solidFill>
                <a:latin typeface="Arial" panose="020B0604020202020204" pitchFamily="34" charset="0"/>
                <a:cs typeface="Arial" panose="020B0604020202020204" pitchFamily="34" charset="0"/>
              </a:rPr>
              <a:t>have</a:t>
            </a:r>
            <a:r>
              <a:rPr dirty="0">
                <a:solidFill>
                  <a:srgbClr val="3266CC"/>
                </a:solidFill>
                <a:latin typeface="Arial" panose="020B0604020202020204" pitchFamily="34" charset="0"/>
                <a:cs typeface="Arial" panose="020B0604020202020204" pitchFamily="34" charset="0"/>
              </a:rPr>
              <a:t> </a:t>
            </a:r>
            <a:r>
              <a:rPr lang="en-US" dirty="0">
                <a:solidFill>
                  <a:srgbClr val="3266CC"/>
                </a:solidFill>
                <a:latin typeface="Arial" panose="020B0604020202020204" pitchFamily="34" charset="0"/>
                <a:cs typeface="Arial" panose="020B0604020202020204" pitchFamily="34" charset="0"/>
              </a:rPr>
              <a:t>access</a:t>
            </a:r>
            <a:r>
              <a:rPr dirty="0">
                <a:solidFill>
                  <a:srgbClr val="3266CC"/>
                </a:solidFill>
                <a:latin typeface="Arial" panose="020B0604020202020204" pitchFamily="34" charset="0"/>
                <a:cs typeface="Arial" panose="020B0604020202020204" pitchFamily="34" charset="0"/>
              </a:rPr>
              <a:t> </a:t>
            </a:r>
            <a:r>
              <a:rPr lang="en-US" dirty="0">
                <a:solidFill>
                  <a:srgbClr val="3266CC"/>
                </a:solidFill>
                <a:latin typeface="Arial" panose="020B0604020202020204" pitchFamily="34" charset="0"/>
                <a:cs typeface="Arial" panose="020B0604020202020204" pitchFamily="34" charset="0"/>
              </a:rPr>
              <a:t>to</a:t>
            </a:r>
            <a:r>
              <a:rPr dirty="0">
                <a:solidFill>
                  <a:srgbClr val="3266CC"/>
                </a:solidFill>
                <a:latin typeface="Arial" panose="020B0604020202020204" pitchFamily="34" charset="0"/>
                <a:cs typeface="Arial" panose="020B0604020202020204" pitchFamily="34" charset="0"/>
              </a:rPr>
              <a:t> </a:t>
            </a:r>
            <a:r>
              <a:rPr lang="en-US" dirty="0">
                <a:solidFill>
                  <a:srgbClr val="3266CC"/>
                </a:solidFill>
                <a:latin typeface="Arial" panose="020B0604020202020204" pitchFamily="34" charset="0"/>
                <a:cs typeface="Arial" panose="020B0604020202020204" pitchFamily="34" charset="0"/>
              </a:rPr>
              <a:t>that</a:t>
            </a:r>
            <a:r>
              <a:rPr dirty="0">
                <a:solidFill>
                  <a:srgbClr val="3266CC"/>
                </a:solidFill>
                <a:latin typeface="Arial" panose="020B0604020202020204" pitchFamily="34" charset="0"/>
                <a:cs typeface="Arial" panose="020B0604020202020204" pitchFamily="34" charset="0"/>
              </a:rPr>
              <a:t> </a:t>
            </a:r>
            <a:r>
              <a:rPr lang="en-US" dirty="0">
                <a:solidFill>
                  <a:srgbClr val="3266CC"/>
                </a:solidFill>
                <a:latin typeface="Arial" panose="020B0604020202020204" pitchFamily="34" charset="0"/>
                <a:cs typeface="Arial" panose="020B0604020202020204" pitchFamily="34" charset="0"/>
              </a:rPr>
              <a:t>info</a:t>
            </a:r>
            <a:r>
              <a:rPr dirty="0">
                <a:solidFill>
                  <a:srgbClr val="3266CC"/>
                </a:solidFill>
                <a:latin typeface="Arial" panose="020B0604020202020204" pitchFamily="34" charset="0"/>
                <a:cs typeface="Arial" panose="020B0604020202020204" pitchFamily="34" charset="0"/>
              </a:rPr>
              <a:t> </a:t>
            </a:r>
          </a:p>
        </p:txBody>
      </p:sp>
      <p:sp>
        <p:nvSpPr>
          <p:cNvPr id="6" name="Rectangle 1">
            <a:extLst>
              <a:ext uri="{FF2B5EF4-FFF2-40B4-BE49-F238E27FC236}">
                <a16:creationId xmlns:a16="http://schemas.microsoft.com/office/drawing/2014/main" id="{94B12B8A-9DF8-4B12-9034-F54BA878A54C}"/>
              </a:ext>
            </a:extLst>
          </p:cNvPr>
          <p:cNvSpPr/>
          <p:nvPr/>
        </p:nvSpPr>
        <p:spPr>
          <a:xfrm>
            <a:off x="1526745" y="3934431"/>
            <a:ext cx="2785032" cy="564572"/>
          </a:xfrm>
          <a:prstGeom prst="rect">
            <a:avLst/>
          </a:prstGeom>
          <a:noFill/>
          <a:ln w="12700">
            <a:miter lim="400000"/>
          </a:ln>
          <a:extLst>
            <a:ext uri="{C572A759-6A51-4108-AA02-DFA0A04FC94B}">
              <ma14:wrappingTextBoxFlag xmlns:ma14="http://schemas.microsoft.com/office/mac/drawingml/2011/main" xmlns="" val="1"/>
            </a:ext>
          </a:extLst>
        </p:spPr>
        <p:txBody>
          <a:bodyPr lIns="35716" tIns="35716" rIns="35716" bIns="35716" anchor="ctr">
            <a:spAutoFit/>
          </a:bodyPr>
          <a:lstStyle>
            <a:lvl1pPr algn="ctr" defTabSz="410763">
              <a:defRPr sz="3200">
                <a:solidFill>
                  <a:srgbClr val="FFFFFF"/>
                </a:solidFill>
                <a:latin typeface="FreightSansLFPro"/>
                <a:ea typeface="FreightSansLFPro"/>
                <a:cs typeface="FreightSansLFPro"/>
                <a:sym typeface="FreightSansLFPro"/>
              </a:defRPr>
            </a:lvl1pPr>
          </a:lstStyle>
          <a:p>
            <a:r>
              <a:rPr lang="en-PH" dirty="0">
                <a:latin typeface="Arial" panose="020B0604020202020204" pitchFamily="34" charset="0"/>
                <a:cs typeface="Arial" panose="020B0604020202020204" pitchFamily="34" charset="0"/>
              </a:rPr>
              <a:t>Posts</a:t>
            </a:r>
          </a:p>
        </p:txBody>
      </p:sp>
      <p:sp>
        <p:nvSpPr>
          <p:cNvPr id="7" name="Rectangle 1">
            <a:extLst>
              <a:ext uri="{FF2B5EF4-FFF2-40B4-BE49-F238E27FC236}">
                <a16:creationId xmlns:a16="http://schemas.microsoft.com/office/drawing/2014/main" id="{C998C498-4580-4E83-BD71-2A22E550227F}"/>
              </a:ext>
            </a:extLst>
          </p:cNvPr>
          <p:cNvSpPr/>
          <p:nvPr/>
        </p:nvSpPr>
        <p:spPr>
          <a:xfrm>
            <a:off x="1161529" y="5148148"/>
            <a:ext cx="3515459" cy="1057015"/>
          </a:xfrm>
          <a:prstGeom prst="rect">
            <a:avLst/>
          </a:prstGeom>
          <a:noFill/>
          <a:ln w="12700">
            <a:miter lim="400000"/>
          </a:ln>
          <a:extLst>
            <a:ext uri="{C572A759-6A51-4108-AA02-DFA0A04FC94B}">
              <ma14:wrappingTextBoxFlag xmlns:ma14="http://schemas.microsoft.com/office/mac/drawingml/2011/main" xmlns="" val="1"/>
            </a:ext>
          </a:extLst>
        </p:spPr>
        <p:txBody>
          <a:bodyPr wrap="square" lIns="35716" tIns="35716" rIns="35716" bIns="35716" anchor="ctr">
            <a:spAutoFit/>
          </a:bodyPr>
          <a:lstStyle>
            <a:lvl1pPr algn="ctr" defTabSz="410763">
              <a:defRPr sz="3200">
                <a:solidFill>
                  <a:srgbClr val="FFFFFF"/>
                </a:solidFill>
                <a:latin typeface="FreightSansLFPro"/>
                <a:ea typeface="FreightSansLFPro"/>
                <a:cs typeface="FreightSansLFPro"/>
                <a:sym typeface="FreightSansLFPro"/>
              </a:defRPr>
            </a:lvl1pPr>
          </a:lstStyle>
          <a:p>
            <a:r>
              <a:rPr lang="en-PH" dirty="0">
                <a:latin typeface="Arial" panose="020B0604020202020204" pitchFamily="34" charset="0"/>
                <a:cs typeface="Arial" panose="020B0604020202020204" pitchFamily="34" charset="0"/>
              </a:rPr>
              <a:t>What you share/like</a:t>
            </a:r>
          </a:p>
        </p:txBody>
      </p:sp>
      <p:sp>
        <p:nvSpPr>
          <p:cNvPr id="8" name="Rectangle 1">
            <a:extLst>
              <a:ext uri="{FF2B5EF4-FFF2-40B4-BE49-F238E27FC236}">
                <a16:creationId xmlns:a16="http://schemas.microsoft.com/office/drawing/2014/main" id="{2C0EDB7A-15EE-4BAF-B31A-8EB53B498E74}"/>
              </a:ext>
            </a:extLst>
          </p:cNvPr>
          <p:cNvSpPr/>
          <p:nvPr/>
        </p:nvSpPr>
        <p:spPr>
          <a:xfrm>
            <a:off x="1526745" y="4664400"/>
            <a:ext cx="2785032" cy="564572"/>
          </a:xfrm>
          <a:prstGeom prst="rect">
            <a:avLst/>
          </a:prstGeom>
          <a:noFill/>
          <a:ln w="12700">
            <a:miter lim="400000"/>
          </a:ln>
          <a:extLst>
            <a:ext uri="{C572A759-6A51-4108-AA02-DFA0A04FC94B}">
              <ma14:wrappingTextBoxFlag xmlns:ma14="http://schemas.microsoft.com/office/mac/drawingml/2011/main" xmlns="" val="1"/>
            </a:ext>
          </a:extLst>
        </p:spPr>
        <p:txBody>
          <a:bodyPr lIns="35716" tIns="35716" rIns="35716" bIns="35716" anchor="ctr">
            <a:spAutoFit/>
          </a:bodyPr>
          <a:lstStyle>
            <a:lvl1pPr algn="ctr" defTabSz="410763">
              <a:defRPr sz="3200">
                <a:solidFill>
                  <a:srgbClr val="FFFFFF"/>
                </a:solidFill>
                <a:latin typeface="FreightSansLFPro"/>
                <a:ea typeface="FreightSansLFPro"/>
                <a:cs typeface="FreightSansLFPro"/>
                <a:sym typeface="FreightSansLFPro"/>
              </a:defRPr>
            </a:lvl1pPr>
          </a:lstStyle>
          <a:p>
            <a:r>
              <a:rPr lang="en-PH" dirty="0">
                <a:latin typeface="Arial" panose="020B0604020202020204" pitchFamily="34" charset="0"/>
                <a:cs typeface="Arial" panose="020B0604020202020204" pitchFamily="34" charset="0"/>
              </a:rPr>
              <a:t>Messages</a:t>
            </a:r>
          </a:p>
        </p:txBody>
      </p:sp>
      <p:sp>
        <p:nvSpPr>
          <p:cNvPr id="9" name="Straight Connector 21">
            <a:extLst>
              <a:ext uri="{FF2B5EF4-FFF2-40B4-BE49-F238E27FC236}">
                <a16:creationId xmlns:a16="http://schemas.microsoft.com/office/drawing/2014/main" id="{B1BF2B59-A225-4BFF-AFB3-74FFA7894E07}"/>
              </a:ext>
            </a:extLst>
          </p:cNvPr>
          <p:cNvSpPr/>
          <p:nvPr/>
        </p:nvSpPr>
        <p:spPr>
          <a:xfrm>
            <a:off x="1115705" y="2613758"/>
            <a:ext cx="3633396" cy="0"/>
          </a:xfrm>
          <a:prstGeom prst="line">
            <a:avLst/>
          </a:prstGeom>
          <a:noFill/>
          <a:ln w="50800" cap="flat">
            <a:solidFill>
              <a:srgbClr val="FFFFFF"/>
            </a:solidFill>
            <a:prstDash val="solid"/>
            <a:miter lim="800000"/>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0" name="Straight Connector 21">
            <a:extLst>
              <a:ext uri="{FF2B5EF4-FFF2-40B4-BE49-F238E27FC236}">
                <a16:creationId xmlns:a16="http://schemas.microsoft.com/office/drawing/2014/main" id="{42A6FF6E-4AAA-46CD-AB57-26CA914CEF4D}"/>
              </a:ext>
            </a:extLst>
          </p:cNvPr>
          <p:cNvSpPr/>
          <p:nvPr/>
        </p:nvSpPr>
        <p:spPr>
          <a:xfrm>
            <a:off x="6954128" y="2647436"/>
            <a:ext cx="4728356" cy="7036"/>
          </a:xfrm>
          <a:prstGeom prst="line">
            <a:avLst/>
          </a:prstGeom>
          <a:noFill/>
          <a:ln w="50800" cap="flat">
            <a:solidFill>
              <a:srgbClr val="3366CC"/>
            </a:solidFill>
            <a:prstDash val="solid"/>
            <a:miter lim="800000"/>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4457073"/>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a:extLst>
              <a:ext uri="{FF2B5EF4-FFF2-40B4-BE49-F238E27FC236}">
                <a16:creationId xmlns:a16="http://schemas.microsoft.com/office/drawing/2014/main" id="{681A3653-7DBB-469A-9AAD-0CFF19C5E201}"/>
              </a:ext>
            </a:extLst>
          </p:cNvPr>
          <p:cNvSpPr/>
          <p:nvPr/>
        </p:nvSpPr>
        <p:spPr>
          <a:xfrm>
            <a:off x="1473929" y="2391530"/>
            <a:ext cx="3382377" cy="483686"/>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Medium"/>
                <a:ea typeface="FreightSansLFPro Medium"/>
                <a:cs typeface="FreightSansLFPro Medium"/>
                <a:sym typeface="FreightSansLFPro Medium"/>
              </a:defRPr>
            </a:pPr>
            <a:endParaRPr>
              <a:latin typeface="Arial" panose="020B0604020202020204" pitchFamily="34" charset="0"/>
              <a:cs typeface="Arial" panose="020B0604020202020204" pitchFamily="34" charset="0"/>
            </a:endParaRPr>
          </a:p>
        </p:txBody>
      </p:sp>
      <p:sp>
        <p:nvSpPr>
          <p:cNvPr id="3" name="TextBox 12">
            <a:extLst>
              <a:ext uri="{FF2B5EF4-FFF2-40B4-BE49-F238E27FC236}">
                <a16:creationId xmlns:a16="http://schemas.microsoft.com/office/drawing/2014/main" id="{5D0B1595-6FE2-4C3E-97CF-BA1879FD84C8}"/>
              </a:ext>
            </a:extLst>
          </p:cNvPr>
          <p:cNvSpPr txBox="1"/>
          <p:nvPr/>
        </p:nvSpPr>
        <p:spPr>
          <a:xfrm>
            <a:off x="1473928" y="2407149"/>
            <a:ext cx="3382378" cy="430881"/>
          </a:xfrm>
          <a:prstGeom prst="rect">
            <a:avLst/>
          </a:prstGeom>
          <a:ln w="12700">
            <a:miter lim="400000"/>
          </a:ln>
          <a:extLst>
            <a:ext uri="{C572A759-6A51-4108-AA02-DFA0A04FC94B}">
              <ma14:wrappingTextBoxFlag xmlns:ma14="http://schemas.microsoft.com/office/mac/drawingml/2011/main" xmlns="" val="1"/>
            </a:ext>
          </a:extLst>
        </p:spPr>
        <p:txBody>
          <a:bodyPr lIns="60957" tIns="60957" rIns="60957" bIns="60957">
            <a:spAutoFit/>
          </a:bodyPr>
          <a:lstStyle>
            <a:lvl1pPr algn="ctr">
              <a:defRPr sz="2000">
                <a:solidFill>
                  <a:srgbClr val="F0546A"/>
                </a:solidFill>
                <a:latin typeface="FreightSansLFPro Medium"/>
                <a:ea typeface="FreightSansLFPro Medium"/>
                <a:cs typeface="FreightSansLFPro Medium"/>
                <a:sym typeface="FreightSansLFPro Medium"/>
              </a:defRPr>
            </a:lvl1pPr>
          </a:lstStyle>
          <a:p>
            <a:r>
              <a:rPr>
                <a:latin typeface="Arial" panose="020B0604020202020204" pitchFamily="34" charset="0"/>
                <a:cs typeface="Arial" panose="020B0604020202020204" pitchFamily="34" charset="0"/>
              </a:rPr>
              <a:t>Images</a:t>
            </a:r>
          </a:p>
        </p:txBody>
      </p:sp>
      <p:sp>
        <p:nvSpPr>
          <p:cNvPr id="4" name="Rounded Rectangle 14">
            <a:extLst>
              <a:ext uri="{FF2B5EF4-FFF2-40B4-BE49-F238E27FC236}">
                <a16:creationId xmlns:a16="http://schemas.microsoft.com/office/drawing/2014/main" id="{45309608-359C-4E72-B219-53202C2D87AC}"/>
              </a:ext>
            </a:extLst>
          </p:cNvPr>
          <p:cNvSpPr/>
          <p:nvPr/>
        </p:nvSpPr>
        <p:spPr>
          <a:xfrm>
            <a:off x="1473929" y="3052848"/>
            <a:ext cx="3382377" cy="483687"/>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Medium"/>
                <a:ea typeface="FreightSansLFPro Medium"/>
                <a:cs typeface="FreightSansLFPro Medium"/>
                <a:sym typeface="FreightSansLFPro Medium"/>
              </a:defRPr>
            </a:pPr>
            <a:endParaRPr>
              <a:latin typeface="Arial" panose="020B0604020202020204" pitchFamily="34" charset="0"/>
              <a:cs typeface="Arial" panose="020B0604020202020204" pitchFamily="34" charset="0"/>
            </a:endParaRPr>
          </a:p>
        </p:txBody>
      </p:sp>
      <p:sp>
        <p:nvSpPr>
          <p:cNvPr id="5" name="TextBox 15">
            <a:extLst>
              <a:ext uri="{FF2B5EF4-FFF2-40B4-BE49-F238E27FC236}">
                <a16:creationId xmlns:a16="http://schemas.microsoft.com/office/drawing/2014/main" id="{DAF29A83-B2B8-483F-BBC9-CB1AE9184E8F}"/>
              </a:ext>
            </a:extLst>
          </p:cNvPr>
          <p:cNvSpPr txBox="1"/>
          <p:nvPr/>
        </p:nvSpPr>
        <p:spPr>
          <a:xfrm>
            <a:off x="1473927" y="3085732"/>
            <a:ext cx="3382379" cy="430881"/>
          </a:xfrm>
          <a:prstGeom prst="rect">
            <a:avLst/>
          </a:prstGeom>
          <a:ln w="12700">
            <a:miter lim="400000"/>
          </a:ln>
          <a:extLst>
            <a:ext uri="{C572A759-6A51-4108-AA02-DFA0A04FC94B}">
              <ma14:wrappingTextBoxFlag xmlns:ma14="http://schemas.microsoft.com/office/mac/drawingml/2011/main" xmlns="" val="1"/>
            </a:ext>
          </a:extLst>
        </p:spPr>
        <p:txBody>
          <a:bodyPr lIns="60957" tIns="60957" rIns="60957" bIns="60957">
            <a:spAutoFit/>
          </a:bodyPr>
          <a:lstStyle>
            <a:lvl1pPr algn="ctr">
              <a:defRPr sz="2000">
                <a:solidFill>
                  <a:srgbClr val="F0546A"/>
                </a:solidFill>
                <a:latin typeface="FreightSansLFPro Medium"/>
                <a:ea typeface="FreightSansLFPro Medium"/>
                <a:cs typeface="FreightSansLFPro Medium"/>
                <a:sym typeface="FreightSansLFPro Medium"/>
              </a:defRPr>
            </a:lvl1pPr>
          </a:lstStyle>
          <a:p>
            <a:r>
              <a:rPr>
                <a:latin typeface="Arial" panose="020B0604020202020204" pitchFamily="34" charset="0"/>
                <a:cs typeface="Arial" panose="020B0604020202020204" pitchFamily="34" charset="0"/>
              </a:rPr>
              <a:t>Social media accounts</a:t>
            </a:r>
          </a:p>
        </p:txBody>
      </p:sp>
      <p:sp>
        <p:nvSpPr>
          <p:cNvPr id="6" name="Rounded Rectangle 23">
            <a:extLst>
              <a:ext uri="{FF2B5EF4-FFF2-40B4-BE49-F238E27FC236}">
                <a16:creationId xmlns:a16="http://schemas.microsoft.com/office/drawing/2014/main" id="{2B28C630-8400-4965-9A4D-381FC3AC5554}"/>
              </a:ext>
            </a:extLst>
          </p:cNvPr>
          <p:cNvSpPr/>
          <p:nvPr/>
        </p:nvSpPr>
        <p:spPr>
          <a:xfrm>
            <a:off x="1473929" y="3707894"/>
            <a:ext cx="3382377" cy="483687"/>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Medium"/>
                <a:ea typeface="FreightSansLFPro Medium"/>
                <a:cs typeface="FreightSansLFPro Medium"/>
                <a:sym typeface="FreightSansLFPro Medium"/>
              </a:defRPr>
            </a:pPr>
            <a:endParaRPr>
              <a:latin typeface="Arial" panose="020B0604020202020204" pitchFamily="34" charset="0"/>
              <a:cs typeface="Arial" panose="020B0604020202020204" pitchFamily="34" charset="0"/>
            </a:endParaRPr>
          </a:p>
        </p:txBody>
      </p:sp>
      <p:sp>
        <p:nvSpPr>
          <p:cNvPr id="7" name="TextBox 24">
            <a:extLst>
              <a:ext uri="{FF2B5EF4-FFF2-40B4-BE49-F238E27FC236}">
                <a16:creationId xmlns:a16="http://schemas.microsoft.com/office/drawing/2014/main" id="{709DD5D6-B9A2-4D3E-A86E-8CDCFE4C7808}"/>
              </a:ext>
            </a:extLst>
          </p:cNvPr>
          <p:cNvSpPr txBox="1"/>
          <p:nvPr/>
        </p:nvSpPr>
        <p:spPr>
          <a:xfrm>
            <a:off x="1473928" y="3723512"/>
            <a:ext cx="3382378" cy="430881"/>
          </a:xfrm>
          <a:prstGeom prst="rect">
            <a:avLst/>
          </a:prstGeom>
          <a:ln w="12700">
            <a:miter lim="400000"/>
          </a:ln>
          <a:extLst>
            <a:ext uri="{C572A759-6A51-4108-AA02-DFA0A04FC94B}">
              <ma14:wrappingTextBoxFlag xmlns:ma14="http://schemas.microsoft.com/office/mac/drawingml/2011/main" xmlns="" val="1"/>
            </a:ext>
          </a:extLst>
        </p:spPr>
        <p:txBody>
          <a:bodyPr lIns="60957" tIns="60957" rIns="60957" bIns="60957">
            <a:spAutoFit/>
          </a:bodyPr>
          <a:lstStyle>
            <a:lvl1pPr algn="ctr">
              <a:defRPr sz="2000">
                <a:solidFill>
                  <a:srgbClr val="F0546A"/>
                </a:solidFill>
                <a:latin typeface="FreightSansLFPro Medium"/>
                <a:ea typeface="FreightSansLFPro Medium"/>
                <a:cs typeface="FreightSansLFPro Medium"/>
                <a:sym typeface="FreightSansLFPro Medium"/>
              </a:defRPr>
            </a:lvl1pPr>
          </a:lstStyle>
          <a:p>
            <a:r>
              <a:rPr dirty="0">
                <a:latin typeface="Arial" panose="020B0604020202020204" pitchFamily="34" charset="0"/>
                <a:cs typeface="Arial" panose="020B0604020202020204" pitchFamily="34" charset="0"/>
              </a:rPr>
              <a:t>School</a:t>
            </a:r>
          </a:p>
        </p:txBody>
      </p:sp>
      <p:sp>
        <p:nvSpPr>
          <p:cNvPr id="8" name="Rounded Rectangle 26">
            <a:extLst>
              <a:ext uri="{FF2B5EF4-FFF2-40B4-BE49-F238E27FC236}">
                <a16:creationId xmlns:a16="http://schemas.microsoft.com/office/drawing/2014/main" id="{965C6C85-976A-4827-BFCB-44E19BE1450E}"/>
              </a:ext>
            </a:extLst>
          </p:cNvPr>
          <p:cNvSpPr/>
          <p:nvPr/>
        </p:nvSpPr>
        <p:spPr>
          <a:xfrm>
            <a:off x="1473929" y="4369211"/>
            <a:ext cx="3382377" cy="483687"/>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Medium"/>
                <a:ea typeface="FreightSansLFPro Medium"/>
                <a:cs typeface="FreightSansLFPro Medium"/>
                <a:sym typeface="FreightSansLFPro Medium"/>
              </a:defRPr>
            </a:pPr>
            <a:endParaRPr>
              <a:latin typeface="Arial" panose="020B0604020202020204" pitchFamily="34" charset="0"/>
              <a:cs typeface="Arial" panose="020B0604020202020204" pitchFamily="34" charset="0"/>
            </a:endParaRPr>
          </a:p>
        </p:txBody>
      </p:sp>
      <p:sp>
        <p:nvSpPr>
          <p:cNvPr id="9" name="TextBox 27">
            <a:extLst>
              <a:ext uri="{FF2B5EF4-FFF2-40B4-BE49-F238E27FC236}">
                <a16:creationId xmlns:a16="http://schemas.microsoft.com/office/drawing/2014/main" id="{FF00562E-4C21-408C-A900-1E9919582A0C}"/>
              </a:ext>
            </a:extLst>
          </p:cNvPr>
          <p:cNvSpPr txBox="1"/>
          <p:nvPr/>
        </p:nvSpPr>
        <p:spPr>
          <a:xfrm>
            <a:off x="1473927" y="4402095"/>
            <a:ext cx="3382379" cy="430881"/>
          </a:xfrm>
          <a:prstGeom prst="rect">
            <a:avLst/>
          </a:prstGeom>
          <a:ln w="12700">
            <a:miter lim="400000"/>
          </a:ln>
          <a:extLst>
            <a:ext uri="{C572A759-6A51-4108-AA02-DFA0A04FC94B}">
              <ma14:wrappingTextBoxFlag xmlns:ma14="http://schemas.microsoft.com/office/mac/drawingml/2011/main" xmlns="" val="1"/>
            </a:ext>
          </a:extLst>
        </p:spPr>
        <p:txBody>
          <a:bodyPr lIns="60957" tIns="60957" rIns="60957" bIns="60957">
            <a:spAutoFit/>
          </a:bodyPr>
          <a:lstStyle>
            <a:lvl1pPr algn="ctr">
              <a:defRPr sz="2000">
                <a:solidFill>
                  <a:srgbClr val="F0546A"/>
                </a:solidFill>
                <a:latin typeface="FreightSansLFPro Medium"/>
                <a:ea typeface="FreightSansLFPro Medium"/>
                <a:cs typeface="FreightSansLFPro Medium"/>
                <a:sym typeface="FreightSansLFPro Medium"/>
              </a:defRPr>
            </a:lvl1pPr>
          </a:lstStyle>
          <a:p>
            <a:r>
              <a:rPr>
                <a:latin typeface="Arial" panose="020B0604020202020204" pitchFamily="34" charset="0"/>
                <a:cs typeface="Arial" panose="020B0604020202020204" pitchFamily="34" charset="0"/>
              </a:rPr>
              <a:t>Job and employer</a:t>
            </a:r>
          </a:p>
        </p:txBody>
      </p:sp>
      <p:sp>
        <p:nvSpPr>
          <p:cNvPr id="10" name="Rounded Rectangle 29">
            <a:extLst>
              <a:ext uri="{FF2B5EF4-FFF2-40B4-BE49-F238E27FC236}">
                <a16:creationId xmlns:a16="http://schemas.microsoft.com/office/drawing/2014/main" id="{6E5F5801-D196-4D67-8D1C-8E1A63070C2F}"/>
              </a:ext>
            </a:extLst>
          </p:cNvPr>
          <p:cNvSpPr/>
          <p:nvPr/>
        </p:nvSpPr>
        <p:spPr>
          <a:xfrm>
            <a:off x="1473929" y="5030531"/>
            <a:ext cx="3382377" cy="483687"/>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Medium"/>
                <a:ea typeface="FreightSansLFPro Medium"/>
                <a:cs typeface="FreightSansLFPro Medium"/>
                <a:sym typeface="FreightSansLFPro Medium"/>
              </a:defRPr>
            </a:pPr>
            <a:endParaRPr>
              <a:latin typeface="Arial" panose="020B0604020202020204" pitchFamily="34" charset="0"/>
              <a:cs typeface="Arial" panose="020B0604020202020204" pitchFamily="34" charset="0"/>
            </a:endParaRPr>
          </a:p>
        </p:txBody>
      </p:sp>
      <p:sp>
        <p:nvSpPr>
          <p:cNvPr id="11" name="TextBox 30">
            <a:extLst>
              <a:ext uri="{FF2B5EF4-FFF2-40B4-BE49-F238E27FC236}">
                <a16:creationId xmlns:a16="http://schemas.microsoft.com/office/drawing/2014/main" id="{015AD38B-8F01-495A-9848-A0C8C2ED1CC8}"/>
              </a:ext>
            </a:extLst>
          </p:cNvPr>
          <p:cNvSpPr txBox="1"/>
          <p:nvPr/>
        </p:nvSpPr>
        <p:spPr>
          <a:xfrm>
            <a:off x="1473928" y="5046149"/>
            <a:ext cx="3382378" cy="430881"/>
          </a:xfrm>
          <a:prstGeom prst="rect">
            <a:avLst/>
          </a:prstGeom>
          <a:ln w="12700">
            <a:miter lim="400000"/>
          </a:ln>
          <a:extLst>
            <a:ext uri="{C572A759-6A51-4108-AA02-DFA0A04FC94B}">
              <ma14:wrappingTextBoxFlag xmlns:ma14="http://schemas.microsoft.com/office/mac/drawingml/2011/main" xmlns="" val="1"/>
            </a:ext>
          </a:extLst>
        </p:spPr>
        <p:txBody>
          <a:bodyPr lIns="60957" tIns="60957" rIns="60957" bIns="60957">
            <a:spAutoFit/>
          </a:bodyPr>
          <a:lstStyle>
            <a:lvl1pPr algn="ctr">
              <a:defRPr sz="2000">
                <a:solidFill>
                  <a:srgbClr val="F0546A"/>
                </a:solidFill>
                <a:latin typeface="FreightSansLFPro Medium"/>
                <a:ea typeface="FreightSansLFPro Medium"/>
                <a:cs typeface="FreightSansLFPro Medium"/>
                <a:sym typeface="FreightSansLFPro Medium"/>
              </a:defRPr>
            </a:lvl1pPr>
          </a:lstStyle>
          <a:p>
            <a:r>
              <a:rPr>
                <a:latin typeface="Arial" panose="020B0604020202020204" pitchFamily="34" charset="0"/>
                <a:cs typeface="Arial" panose="020B0604020202020204" pitchFamily="34" charset="0"/>
              </a:rPr>
              <a:t>News stories</a:t>
            </a:r>
          </a:p>
        </p:txBody>
      </p:sp>
      <p:sp>
        <p:nvSpPr>
          <p:cNvPr id="12" name="Rounded Rectangle 32">
            <a:extLst>
              <a:ext uri="{FF2B5EF4-FFF2-40B4-BE49-F238E27FC236}">
                <a16:creationId xmlns:a16="http://schemas.microsoft.com/office/drawing/2014/main" id="{29656DA9-8450-48A4-A7C4-1AF825DE6F01}"/>
              </a:ext>
            </a:extLst>
          </p:cNvPr>
          <p:cNvSpPr/>
          <p:nvPr/>
        </p:nvSpPr>
        <p:spPr>
          <a:xfrm>
            <a:off x="1473929" y="5691850"/>
            <a:ext cx="3382377" cy="483687"/>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Medium"/>
                <a:ea typeface="FreightSansLFPro Medium"/>
                <a:cs typeface="FreightSansLFPro Medium"/>
                <a:sym typeface="FreightSansLFPro Medium"/>
              </a:defRPr>
            </a:pPr>
            <a:endParaRPr>
              <a:latin typeface="Arial" panose="020B0604020202020204" pitchFamily="34" charset="0"/>
              <a:cs typeface="Arial" panose="020B0604020202020204" pitchFamily="34" charset="0"/>
            </a:endParaRPr>
          </a:p>
        </p:txBody>
      </p:sp>
      <p:sp>
        <p:nvSpPr>
          <p:cNvPr id="13" name="TextBox 33">
            <a:extLst>
              <a:ext uri="{FF2B5EF4-FFF2-40B4-BE49-F238E27FC236}">
                <a16:creationId xmlns:a16="http://schemas.microsoft.com/office/drawing/2014/main" id="{F47C1CFC-0C52-4523-853A-99F3041B4450}"/>
              </a:ext>
            </a:extLst>
          </p:cNvPr>
          <p:cNvSpPr txBox="1"/>
          <p:nvPr/>
        </p:nvSpPr>
        <p:spPr>
          <a:xfrm>
            <a:off x="1473927" y="5724732"/>
            <a:ext cx="3382379" cy="430881"/>
          </a:xfrm>
          <a:prstGeom prst="rect">
            <a:avLst/>
          </a:prstGeom>
          <a:ln w="12700">
            <a:miter lim="400000"/>
          </a:ln>
          <a:extLst>
            <a:ext uri="{C572A759-6A51-4108-AA02-DFA0A04FC94B}">
              <ma14:wrappingTextBoxFlag xmlns:ma14="http://schemas.microsoft.com/office/mac/drawingml/2011/main" xmlns="" val="1"/>
            </a:ext>
          </a:extLst>
        </p:spPr>
        <p:txBody>
          <a:bodyPr lIns="60957" tIns="60957" rIns="60957" bIns="60957">
            <a:spAutoFit/>
          </a:bodyPr>
          <a:lstStyle>
            <a:lvl1pPr algn="ctr">
              <a:defRPr sz="2000">
                <a:solidFill>
                  <a:srgbClr val="F0546A"/>
                </a:solidFill>
                <a:latin typeface="FreightSansLFPro Medium"/>
                <a:ea typeface="FreightSansLFPro Medium"/>
                <a:cs typeface="FreightSansLFPro Medium"/>
                <a:sym typeface="FreightSansLFPro Medium"/>
              </a:defRPr>
            </a:lvl1pPr>
          </a:lstStyle>
          <a:p>
            <a:r>
              <a:rPr>
                <a:latin typeface="Arial" panose="020B0604020202020204" pitchFamily="34" charset="0"/>
                <a:cs typeface="Arial" panose="020B0604020202020204" pitchFamily="34" charset="0"/>
              </a:rPr>
              <a:t>Community or social groups</a:t>
            </a:r>
          </a:p>
        </p:txBody>
      </p:sp>
      <p:sp>
        <p:nvSpPr>
          <p:cNvPr id="14" name="Rectangle 8">
            <a:extLst>
              <a:ext uri="{FF2B5EF4-FFF2-40B4-BE49-F238E27FC236}">
                <a16:creationId xmlns:a16="http://schemas.microsoft.com/office/drawing/2014/main" id="{82E6AA4F-49F6-4390-806E-997DB1710C57}"/>
              </a:ext>
            </a:extLst>
          </p:cNvPr>
          <p:cNvSpPr/>
          <p:nvPr/>
        </p:nvSpPr>
        <p:spPr>
          <a:xfrm>
            <a:off x="728870" y="639573"/>
            <a:ext cx="4909930" cy="1687957"/>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wrap="square" lIns="35716" tIns="35716" rIns="35716" bIns="35716" anchor="ctr">
            <a:spAutoFit/>
          </a:bodyPr>
          <a:lstStyle>
            <a:lvl1pPr algn="ctr" defTabSz="914400">
              <a:defRPr sz="3500">
                <a:solidFill>
                  <a:srgbClr val="FFFFFF"/>
                </a:solidFill>
                <a:latin typeface="FreightSansLFPro Medium"/>
                <a:ea typeface="FreightSansLFPro Medium"/>
                <a:cs typeface="FreightSansLFPro Medium"/>
                <a:sym typeface="FreightSansLFPro Medium"/>
              </a:defRPr>
            </a:lvl1pPr>
          </a:lstStyle>
          <a:p>
            <a:r>
              <a:rPr dirty="0">
                <a:latin typeface="Arial" panose="020B0604020202020204" pitchFamily="34" charset="0"/>
                <a:cs typeface="Arial" panose="020B0604020202020204" pitchFamily="34" charset="0"/>
              </a:rPr>
              <a:t>WAYS OTHERS CAN ACCESS INFO ABOUT US</a:t>
            </a:r>
          </a:p>
        </p:txBody>
      </p:sp>
    </p:spTree>
    <p:extLst>
      <p:ext uri="{BB962C8B-B14F-4D97-AF65-F5344CB8AC3E}">
        <p14:creationId xmlns:p14="http://schemas.microsoft.com/office/powerpoint/2010/main" val="2069785900"/>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A41445DC-BEDE-475A-AB22-1EF42548967A}"/>
              </a:ext>
            </a:extLst>
          </p:cNvPr>
          <p:cNvSpPr txBox="1"/>
          <p:nvPr/>
        </p:nvSpPr>
        <p:spPr>
          <a:xfrm>
            <a:off x="556418" y="1582571"/>
            <a:ext cx="5016503" cy="62985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fontScale="92500" lnSpcReduction="10000"/>
          </a:bodyPr>
          <a:lstStyle/>
          <a:p>
            <a:pPr algn="ctr" defTabSz="1219224">
              <a:lnSpc>
                <a:spcPct val="94000"/>
              </a:lnSpc>
              <a:spcBef>
                <a:spcPts val="3000"/>
              </a:spcBef>
              <a:defRPr sz="5000">
                <a:solidFill>
                  <a:srgbClr val="FFFFFF"/>
                </a:solidFill>
                <a:latin typeface="FreightSansLFPro Medium"/>
                <a:ea typeface="FreightSansLFPro Medium"/>
                <a:cs typeface="FreightSansLFPro Medium"/>
                <a:sym typeface="FreightSansLFPro Medium"/>
              </a:defRPr>
            </a:pPr>
            <a:r>
              <a:rPr dirty="0">
                <a:latin typeface="Arial" panose="020B0604020202020204" pitchFamily="34" charset="0"/>
                <a:cs typeface="Arial" panose="020B0604020202020204" pitchFamily="34" charset="0"/>
              </a:rPr>
              <a:t>Being aware</a:t>
            </a:r>
          </a:p>
        </p:txBody>
      </p:sp>
    </p:spTree>
    <p:extLst>
      <p:ext uri="{BB962C8B-B14F-4D97-AF65-F5344CB8AC3E}">
        <p14:creationId xmlns:p14="http://schemas.microsoft.com/office/powerpoint/2010/main" val="4161266437"/>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CAE283EF-4D2D-4F1D-9B88-5113EECBCA87}"/>
              </a:ext>
            </a:extLst>
          </p:cNvPr>
          <p:cNvSpPr txBox="1"/>
          <p:nvPr/>
        </p:nvSpPr>
        <p:spPr>
          <a:xfrm>
            <a:off x="689767" y="2146343"/>
            <a:ext cx="5016503" cy="215057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defTabSz="1219224">
              <a:lnSpc>
                <a:spcPct val="94000"/>
              </a:lnSpc>
              <a:spcBef>
                <a:spcPts val="3000"/>
              </a:spcBef>
              <a:defRPr sz="5000">
                <a:solidFill>
                  <a:srgbClr val="FFFFFF"/>
                </a:solidFill>
                <a:latin typeface="FreightSansLFPro Medium"/>
                <a:ea typeface="FreightSansLFPro Medium"/>
                <a:cs typeface="FreightSansLFPro Medium"/>
                <a:sym typeface="FreightSansLFPro Medium"/>
              </a:defRPr>
            </a:lvl1pPr>
          </a:lstStyle>
          <a:p>
            <a:r>
              <a:rPr dirty="0">
                <a:latin typeface="Arial" panose="020B0604020202020204" pitchFamily="34" charset="0"/>
                <a:cs typeface="Arial" panose="020B0604020202020204" pitchFamily="34" charset="0"/>
              </a:rPr>
              <a:t>Reputation</a:t>
            </a:r>
          </a:p>
        </p:txBody>
      </p:sp>
      <p:sp>
        <p:nvSpPr>
          <p:cNvPr id="6" name="TextBox 26">
            <a:extLst>
              <a:ext uri="{FF2B5EF4-FFF2-40B4-BE49-F238E27FC236}">
                <a16:creationId xmlns:a16="http://schemas.microsoft.com/office/drawing/2014/main" id="{324B1809-257F-4356-B86B-66E9C66CE9E5}"/>
              </a:ext>
            </a:extLst>
          </p:cNvPr>
          <p:cNvSpPr txBox="1"/>
          <p:nvPr/>
        </p:nvSpPr>
        <p:spPr>
          <a:xfrm>
            <a:off x="541747" y="1697293"/>
            <a:ext cx="5016505" cy="49243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defTabSz="914418">
              <a:defRPr sz="2600">
                <a:solidFill>
                  <a:srgbClr val="FFFFFF"/>
                </a:solidFill>
                <a:latin typeface="FreightSansLFPro Medium"/>
                <a:ea typeface="FreightSansLFPro Medium"/>
                <a:cs typeface="FreightSansLFPro Medium"/>
                <a:sym typeface="FreightSansLFPro Medium"/>
              </a:defRPr>
            </a:lvl1pPr>
          </a:lstStyle>
          <a:p>
            <a:r>
              <a:rPr dirty="0">
                <a:latin typeface="Arial" panose="020B0604020202020204" pitchFamily="34" charset="0"/>
                <a:cs typeface="Arial" panose="020B0604020202020204" pitchFamily="34" charset="0"/>
              </a:rPr>
              <a:t>Being aware</a:t>
            </a:r>
          </a:p>
        </p:txBody>
      </p:sp>
    </p:spTree>
    <p:extLst>
      <p:ext uri="{BB962C8B-B14F-4D97-AF65-F5344CB8AC3E}">
        <p14:creationId xmlns:p14="http://schemas.microsoft.com/office/powerpoint/2010/main" val="3748633624"/>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44B8B6B5-11B4-4976-B035-0BB7AD1FCFFC}"/>
              </a:ext>
            </a:extLst>
          </p:cNvPr>
          <p:cNvSpPr txBox="1"/>
          <p:nvPr/>
        </p:nvSpPr>
        <p:spPr>
          <a:xfrm>
            <a:off x="689768" y="1990034"/>
            <a:ext cx="5016503" cy="215057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defTabSz="1219224">
              <a:lnSpc>
                <a:spcPct val="94000"/>
              </a:lnSpc>
              <a:spcBef>
                <a:spcPts val="3000"/>
              </a:spcBef>
              <a:defRPr sz="5000">
                <a:solidFill>
                  <a:srgbClr val="FFFFFF"/>
                </a:solidFill>
                <a:latin typeface="FreightSansLFPro Medium"/>
                <a:ea typeface="FreightSansLFPro Medium"/>
                <a:cs typeface="FreightSansLFPro Medium"/>
                <a:sym typeface="FreightSansLFPro Medium"/>
              </a:defRPr>
            </a:lvl1pPr>
          </a:lstStyle>
          <a:p>
            <a:r>
              <a:rPr>
                <a:latin typeface="Arial" panose="020B0604020202020204" pitchFamily="34" charset="0"/>
                <a:cs typeface="Arial" panose="020B0604020202020204" pitchFamily="34" charset="0"/>
              </a:rPr>
              <a:t>Money theft</a:t>
            </a:r>
          </a:p>
        </p:txBody>
      </p:sp>
      <p:sp>
        <p:nvSpPr>
          <p:cNvPr id="5" name="TextBox 26">
            <a:extLst>
              <a:ext uri="{FF2B5EF4-FFF2-40B4-BE49-F238E27FC236}">
                <a16:creationId xmlns:a16="http://schemas.microsoft.com/office/drawing/2014/main" id="{A8BCC253-BC4E-47F7-9C35-7683EB10EDEA}"/>
              </a:ext>
            </a:extLst>
          </p:cNvPr>
          <p:cNvSpPr txBox="1"/>
          <p:nvPr/>
        </p:nvSpPr>
        <p:spPr>
          <a:xfrm>
            <a:off x="541747" y="1697293"/>
            <a:ext cx="5016505" cy="49243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defTabSz="914418">
              <a:defRPr sz="2600">
                <a:solidFill>
                  <a:srgbClr val="FFFFFF"/>
                </a:solidFill>
                <a:latin typeface="FreightSansLFPro Medium"/>
                <a:ea typeface="FreightSansLFPro Medium"/>
                <a:cs typeface="FreightSansLFPro Medium"/>
                <a:sym typeface="FreightSansLFPro Medium"/>
              </a:defRPr>
            </a:lvl1pPr>
          </a:lstStyle>
          <a:p>
            <a:r>
              <a:rPr dirty="0">
                <a:latin typeface="Arial" panose="020B0604020202020204" pitchFamily="34" charset="0"/>
                <a:cs typeface="Arial" panose="020B0604020202020204" pitchFamily="34" charset="0"/>
              </a:rPr>
              <a:t>Being aware</a:t>
            </a:r>
          </a:p>
        </p:txBody>
      </p:sp>
    </p:spTree>
    <p:extLst>
      <p:ext uri="{BB962C8B-B14F-4D97-AF65-F5344CB8AC3E}">
        <p14:creationId xmlns:p14="http://schemas.microsoft.com/office/powerpoint/2010/main" val="2751548359"/>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9A47D795-4ABC-4240-A95A-291B999F737F}"/>
              </a:ext>
            </a:extLst>
          </p:cNvPr>
          <p:cNvSpPr txBox="1"/>
          <p:nvPr/>
        </p:nvSpPr>
        <p:spPr>
          <a:xfrm>
            <a:off x="453094" y="2067038"/>
            <a:ext cx="5016503" cy="215057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defTabSz="1219224">
              <a:lnSpc>
                <a:spcPct val="94000"/>
              </a:lnSpc>
              <a:spcBef>
                <a:spcPts val="3000"/>
              </a:spcBef>
              <a:defRPr sz="5000">
                <a:solidFill>
                  <a:srgbClr val="FFFFFF"/>
                </a:solidFill>
                <a:latin typeface="FreightSansLFPro Medium"/>
                <a:ea typeface="FreightSansLFPro Medium"/>
                <a:cs typeface="FreightSansLFPro Medium"/>
                <a:sym typeface="FreightSansLFPro Medium"/>
              </a:defRPr>
            </a:lvl1pPr>
          </a:lstStyle>
          <a:p>
            <a:r>
              <a:rPr dirty="0">
                <a:latin typeface="Arial" panose="020B0604020202020204" pitchFamily="34" charset="0"/>
                <a:cs typeface="Arial" panose="020B0604020202020204" pitchFamily="34" charset="0"/>
              </a:rPr>
              <a:t>Identity theft</a:t>
            </a:r>
          </a:p>
        </p:txBody>
      </p:sp>
      <p:sp>
        <p:nvSpPr>
          <p:cNvPr id="5" name="TextBox 26">
            <a:extLst>
              <a:ext uri="{FF2B5EF4-FFF2-40B4-BE49-F238E27FC236}">
                <a16:creationId xmlns:a16="http://schemas.microsoft.com/office/drawing/2014/main" id="{28C896F9-D13F-4169-BAF0-1C8902A7EDED}"/>
              </a:ext>
            </a:extLst>
          </p:cNvPr>
          <p:cNvSpPr txBox="1"/>
          <p:nvPr/>
        </p:nvSpPr>
        <p:spPr>
          <a:xfrm>
            <a:off x="453094" y="1688972"/>
            <a:ext cx="5016505" cy="6221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defTabSz="914418">
              <a:defRPr sz="2600">
                <a:solidFill>
                  <a:srgbClr val="FFFFFF"/>
                </a:solidFill>
                <a:latin typeface="FreightSansLFPro Medium"/>
                <a:ea typeface="FreightSansLFPro Medium"/>
                <a:cs typeface="FreightSansLFPro Medium"/>
                <a:sym typeface="FreightSansLFPro Medium"/>
              </a:defRPr>
            </a:lvl1pPr>
          </a:lstStyle>
          <a:p>
            <a:r>
              <a:rPr dirty="0">
                <a:latin typeface="Arial" panose="020B0604020202020204" pitchFamily="34" charset="0"/>
                <a:cs typeface="Arial" panose="020B0604020202020204" pitchFamily="34" charset="0"/>
              </a:rPr>
              <a:t>Being aware</a:t>
            </a:r>
          </a:p>
        </p:txBody>
      </p:sp>
    </p:spTree>
    <p:extLst>
      <p:ext uri="{BB962C8B-B14F-4D97-AF65-F5344CB8AC3E}">
        <p14:creationId xmlns:p14="http://schemas.microsoft.com/office/powerpoint/2010/main" val="1989400578"/>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21E55152-BABE-4993-94D4-D4EDD2E7A6AA}"/>
              </a:ext>
            </a:extLst>
          </p:cNvPr>
          <p:cNvSpPr txBox="1"/>
          <p:nvPr/>
        </p:nvSpPr>
        <p:spPr>
          <a:xfrm>
            <a:off x="689768" y="1955300"/>
            <a:ext cx="5016503" cy="215057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defTabSz="1219224">
              <a:lnSpc>
                <a:spcPct val="94000"/>
              </a:lnSpc>
              <a:spcBef>
                <a:spcPts val="3000"/>
              </a:spcBef>
              <a:defRPr sz="5000">
                <a:solidFill>
                  <a:srgbClr val="FFFFFF"/>
                </a:solidFill>
                <a:latin typeface="FreightSansLFPro Medium"/>
                <a:ea typeface="FreightSansLFPro Medium"/>
                <a:cs typeface="FreightSansLFPro Medium"/>
                <a:sym typeface="FreightSansLFPro Medium"/>
              </a:defRPr>
            </a:lvl1pPr>
          </a:lstStyle>
          <a:p>
            <a:r>
              <a:rPr dirty="0">
                <a:latin typeface="Arial" panose="020B0604020202020204" pitchFamily="34" charset="0"/>
                <a:cs typeface="Arial" panose="020B0604020202020204" pitchFamily="34" charset="0"/>
              </a:rPr>
              <a:t>Strangers</a:t>
            </a:r>
          </a:p>
        </p:txBody>
      </p:sp>
      <p:sp>
        <p:nvSpPr>
          <p:cNvPr id="5" name="TextBox 26">
            <a:extLst>
              <a:ext uri="{FF2B5EF4-FFF2-40B4-BE49-F238E27FC236}">
                <a16:creationId xmlns:a16="http://schemas.microsoft.com/office/drawing/2014/main" id="{844A413B-68A2-4D36-ABE2-115775C34D60}"/>
              </a:ext>
            </a:extLst>
          </p:cNvPr>
          <p:cNvSpPr txBox="1"/>
          <p:nvPr/>
        </p:nvSpPr>
        <p:spPr>
          <a:xfrm>
            <a:off x="610255" y="1568625"/>
            <a:ext cx="5016505" cy="49243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defTabSz="914418">
              <a:defRPr sz="2600">
                <a:solidFill>
                  <a:srgbClr val="FFFFFF"/>
                </a:solidFill>
                <a:latin typeface="FreightSansLFPro Medium"/>
                <a:ea typeface="FreightSansLFPro Medium"/>
                <a:cs typeface="FreightSansLFPro Medium"/>
                <a:sym typeface="FreightSansLFPro Medium"/>
              </a:defRPr>
            </a:lvl1pPr>
          </a:lstStyle>
          <a:p>
            <a:r>
              <a:rPr dirty="0">
                <a:latin typeface="Arial" panose="020B0604020202020204" pitchFamily="34" charset="0"/>
                <a:cs typeface="Arial" panose="020B0604020202020204" pitchFamily="34" charset="0"/>
              </a:rPr>
              <a:t>Being aware</a:t>
            </a:r>
          </a:p>
        </p:txBody>
      </p:sp>
    </p:spTree>
    <p:extLst>
      <p:ext uri="{BB962C8B-B14F-4D97-AF65-F5344CB8AC3E}">
        <p14:creationId xmlns:p14="http://schemas.microsoft.com/office/powerpoint/2010/main" val="3430917278"/>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3EC7923-DC85-4626-B472-D7D90F2B8770}"/>
              </a:ext>
            </a:extLst>
          </p:cNvPr>
          <p:cNvGrpSpPr/>
          <p:nvPr/>
        </p:nvGrpSpPr>
        <p:grpSpPr>
          <a:xfrm>
            <a:off x="1837537" y="3825643"/>
            <a:ext cx="2759169" cy="1590678"/>
            <a:chOff x="983433" y="1823791"/>
            <a:chExt cx="2569856" cy="1590678"/>
          </a:xfrm>
        </p:grpSpPr>
        <p:sp>
          <p:nvSpPr>
            <p:cNvPr id="16" name="Rectangle 15">
              <a:extLst>
                <a:ext uri="{FF2B5EF4-FFF2-40B4-BE49-F238E27FC236}">
                  <a16:creationId xmlns:a16="http://schemas.microsoft.com/office/drawing/2014/main" id="{7ED9CBBA-14FC-47A2-9F7D-B6E8AF146906}"/>
                </a:ext>
              </a:extLst>
            </p:cNvPr>
            <p:cNvSpPr/>
            <p:nvPr/>
          </p:nvSpPr>
          <p:spPr>
            <a:xfrm>
              <a:off x="983433" y="2829694"/>
              <a:ext cx="2569856" cy="584775"/>
            </a:xfrm>
            <a:prstGeom prst="rect">
              <a:avLst/>
            </a:prstGeom>
          </p:spPr>
          <p:txBody>
            <a:bodyPr wrap="square">
              <a:spAutoFit/>
            </a:bodyPr>
            <a:lstStyle/>
            <a:p>
              <a:pPr algn="ctr" defTabSz="410764">
                <a:buSzPct val="100000"/>
                <a:defRPr sz="3000">
                  <a:solidFill>
                    <a:srgbClr val="535353"/>
                  </a:solidFill>
                  <a:latin typeface="FreightSansLFPro"/>
                  <a:ea typeface="FreightSansLFPro"/>
                  <a:cs typeface="FreightSansLFPro"/>
                  <a:sym typeface="FreightSansLFPro"/>
                </a:defRPr>
              </a:pPr>
              <a:r>
                <a:rPr lang="en-PH" sz="1600" dirty="0">
                  <a:solidFill>
                    <a:srgbClr val="3366CC"/>
                  </a:solidFill>
                  <a:latin typeface="Arial" panose="020B0604020202020204" pitchFamily="34" charset="0"/>
                  <a:cs typeface="Arial" panose="020B0604020202020204" pitchFamily="34" charset="0"/>
                </a:rPr>
                <a:t>REFLECT ABOUT DIGITAL SELF: Your Digital Footprint</a:t>
              </a:r>
            </a:p>
          </p:txBody>
        </p:sp>
        <p:pic>
          <p:nvPicPr>
            <p:cNvPr id="17" name="Picture 16">
              <a:extLst>
                <a:ext uri="{FF2B5EF4-FFF2-40B4-BE49-F238E27FC236}">
                  <a16:creationId xmlns:a16="http://schemas.microsoft.com/office/drawing/2014/main" id="{D93F9ACF-353D-4CB3-9A09-5BB56E13FB17}"/>
                </a:ext>
              </a:extLst>
            </p:cNvPr>
            <p:cNvPicPr>
              <a:picLocks noChangeAspect="1"/>
            </p:cNvPicPr>
            <p:nvPr/>
          </p:nvPicPr>
          <p:blipFill>
            <a:blip r:embed="rId3"/>
            <a:stretch>
              <a:fillRect/>
            </a:stretch>
          </p:blipFill>
          <p:spPr>
            <a:xfrm>
              <a:off x="1765398" y="1823791"/>
              <a:ext cx="1005927" cy="1286367"/>
            </a:xfrm>
            <a:prstGeom prst="rect">
              <a:avLst/>
            </a:prstGeom>
          </p:spPr>
        </p:pic>
      </p:grpSp>
      <p:grpSp>
        <p:nvGrpSpPr>
          <p:cNvPr id="18" name="Group 17">
            <a:extLst>
              <a:ext uri="{FF2B5EF4-FFF2-40B4-BE49-F238E27FC236}">
                <a16:creationId xmlns:a16="http://schemas.microsoft.com/office/drawing/2014/main" id="{4A2D6E4A-FDFE-462C-A5B9-CBE098675E21}"/>
              </a:ext>
            </a:extLst>
          </p:cNvPr>
          <p:cNvGrpSpPr/>
          <p:nvPr/>
        </p:nvGrpSpPr>
        <p:grpSpPr>
          <a:xfrm>
            <a:off x="4774882" y="3825643"/>
            <a:ext cx="2697944" cy="1836900"/>
            <a:chOff x="3511160" y="1823791"/>
            <a:chExt cx="2512832" cy="1836900"/>
          </a:xfrm>
        </p:grpSpPr>
        <p:sp>
          <p:nvSpPr>
            <p:cNvPr id="19" name="Rectangle 18">
              <a:extLst>
                <a:ext uri="{FF2B5EF4-FFF2-40B4-BE49-F238E27FC236}">
                  <a16:creationId xmlns:a16="http://schemas.microsoft.com/office/drawing/2014/main" id="{89DE73EB-2D1D-4594-9FA0-40AD8DAE5927}"/>
                </a:ext>
              </a:extLst>
            </p:cNvPr>
            <p:cNvSpPr/>
            <p:nvPr/>
          </p:nvSpPr>
          <p:spPr>
            <a:xfrm>
              <a:off x="3511160" y="2829694"/>
              <a:ext cx="2512832" cy="830997"/>
            </a:xfrm>
            <a:prstGeom prst="rect">
              <a:avLst/>
            </a:prstGeom>
          </p:spPr>
          <p:txBody>
            <a:bodyPr wrap="square">
              <a:spAutoFit/>
            </a:bodyPr>
            <a:lstStyle/>
            <a:p>
              <a:pPr algn="ctr" defTabSz="410764">
                <a:buSzPct val="100000"/>
                <a:defRPr sz="3000">
                  <a:solidFill>
                    <a:srgbClr val="535353"/>
                  </a:solidFill>
                  <a:latin typeface="FreightSansLFPro"/>
                  <a:ea typeface="FreightSansLFPro"/>
                  <a:cs typeface="FreightSansLFPro"/>
                  <a:sym typeface="FreightSansLFPro"/>
                </a:defRPr>
              </a:pPr>
              <a:r>
                <a:rPr lang="en-PH" sz="1600" dirty="0">
                  <a:latin typeface="Arial" panose="020B0604020202020204" pitchFamily="34" charset="0"/>
                  <a:cs typeface="Arial" panose="020B0604020202020204" pitchFamily="34" charset="0"/>
                </a:rPr>
                <a:t>CONNECT WITH OTHERS RESPONSIBLY: </a:t>
              </a:r>
              <a:r>
                <a:rPr lang="en-PH" sz="1600" b="1" dirty="0">
                  <a:latin typeface="Arial" panose="020B0604020202020204" pitchFamily="34" charset="0"/>
                  <a:cs typeface="Arial" panose="020B0604020202020204" pitchFamily="34" charset="0"/>
                </a:rPr>
                <a:t>You as a Digital Citizen</a:t>
              </a:r>
            </a:p>
          </p:txBody>
        </p:sp>
        <p:pic>
          <p:nvPicPr>
            <p:cNvPr id="20" name="Picture 19">
              <a:extLst>
                <a:ext uri="{FF2B5EF4-FFF2-40B4-BE49-F238E27FC236}">
                  <a16:creationId xmlns:a16="http://schemas.microsoft.com/office/drawing/2014/main" id="{3E5495F4-CB2C-4423-8EF0-34AADB43341C}"/>
                </a:ext>
              </a:extLst>
            </p:cNvPr>
            <p:cNvPicPr>
              <a:picLocks noChangeAspect="1"/>
            </p:cNvPicPr>
            <p:nvPr/>
          </p:nvPicPr>
          <p:blipFill>
            <a:blip r:embed="rId4"/>
            <a:stretch>
              <a:fillRect/>
            </a:stretch>
          </p:blipFill>
          <p:spPr>
            <a:xfrm>
              <a:off x="4237178" y="1823791"/>
              <a:ext cx="1060796" cy="1286367"/>
            </a:xfrm>
            <a:prstGeom prst="rect">
              <a:avLst/>
            </a:prstGeom>
          </p:spPr>
        </p:pic>
      </p:grpSp>
      <p:grpSp>
        <p:nvGrpSpPr>
          <p:cNvPr id="21" name="Group 20">
            <a:extLst>
              <a:ext uri="{FF2B5EF4-FFF2-40B4-BE49-F238E27FC236}">
                <a16:creationId xmlns:a16="http://schemas.microsoft.com/office/drawing/2014/main" id="{786C1645-EA20-4095-8B4F-43E55C783F10}"/>
              </a:ext>
            </a:extLst>
          </p:cNvPr>
          <p:cNvGrpSpPr/>
          <p:nvPr/>
        </p:nvGrpSpPr>
        <p:grpSpPr>
          <a:xfrm>
            <a:off x="7863776" y="3825643"/>
            <a:ext cx="2490685" cy="1836900"/>
            <a:chOff x="6283171" y="1823791"/>
            <a:chExt cx="2319794" cy="1836900"/>
          </a:xfrm>
        </p:grpSpPr>
        <p:sp>
          <p:nvSpPr>
            <p:cNvPr id="22" name="Rectangle 21">
              <a:extLst>
                <a:ext uri="{FF2B5EF4-FFF2-40B4-BE49-F238E27FC236}">
                  <a16:creationId xmlns:a16="http://schemas.microsoft.com/office/drawing/2014/main" id="{2E35735C-AA02-4971-9563-0A274C909CCB}"/>
                </a:ext>
              </a:extLst>
            </p:cNvPr>
            <p:cNvSpPr/>
            <p:nvPr/>
          </p:nvSpPr>
          <p:spPr>
            <a:xfrm>
              <a:off x="6283171" y="2829694"/>
              <a:ext cx="2319794" cy="830997"/>
            </a:xfrm>
            <a:prstGeom prst="rect">
              <a:avLst/>
            </a:prstGeom>
          </p:spPr>
          <p:txBody>
            <a:bodyPr wrap="square">
              <a:spAutoFit/>
            </a:bodyPr>
            <a:lstStyle/>
            <a:p>
              <a:pPr algn="ctr" defTabSz="410764">
                <a:buSzPct val="100000"/>
                <a:defRPr sz="3000">
                  <a:solidFill>
                    <a:srgbClr val="535353"/>
                  </a:solidFill>
                  <a:latin typeface="FreightSansLFPro"/>
                  <a:ea typeface="FreightSansLFPro"/>
                  <a:cs typeface="FreightSansLFPro"/>
                  <a:sym typeface="FreightSansLFPro"/>
                </a:defRPr>
              </a:pPr>
              <a:r>
                <a:rPr lang="en-PH" sz="1600" dirty="0">
                  <a:latin typeface="Arial" panose="020B0604020202020204" pitchFamily="34" charset="0"/>
                  <a:cs typeface="Arial" panose="020B0604020202020204" pitchFamily="34" charset="0"/>
                </a:rPr>
                <a:t>THINKING CRITICALLY ONLINE: Be a Critical Thinker</a:t>
              </a:r>
            </a:p>
          </p:txBody>
        </p:sp>
        <p:pic>
          <p:nvPicPr>
            <p:cNvPr id="23" name="Picture 22">
              <a:extLst>
                <a:ext uri="{FF2B5EF4-FFF2-40B4-BE49-F238E27FC236}">
                  <a16:creationId xmlns:a16="http://schemas.microsoft.com/office/drawing/2014/main" id="{D04290A1-13FE-4D85-8A57-4FA8D71A1016}"/>
                </a:ext>
              </a:extLst>
            </p:cNvPr>
            <p:cNvPicPr>
              <a:picLocks noChangeAspect="1"/>
            </p:cNvPicPr>
            <p:nvPr/>
          </p:nvPicPr>
          <p:blipFill>
            <a:blip r:embed="rId5"/>
            <a:stretch>
              <a:fillRect/>
            </a:stretch>
          </p:blipFill>
          <p:spPr>
            <a:xfrm>
              <a:off x="6793279" y="1823791"/>
              <a:ext cx="1066892" cy="1286367"/>
            </a:xfrm>
            <a:prstGeom prst="rect">
              <a:avLst/>
            </a:prstGeom>
          </p:spPr>
        </p:pic>
      </p:grpSp>
      <p:sp>
        <p:nvSpPr>
          <p:cNvPr id="24" name="Digital citizenship is">
            <a:extLst>
              <a:ext uri="{FF2B5EF4-FFF2-40B4-BE49-F238E27FC236}">
                <a16:creationId xmlns:a16="http://schemas.microsoft.com/office/drawing/2014/main" id="{3D8BABA2-65F6-4280-84F1-5326AEBFA23E}"/>
              </a:ext>
            </a:extLst>
          </p:cNvPr>
          <p:cNvSpPr txBox="1"/>
          <p:nvPr/>
        </p:nvSpPr>
        <p:spPr>
          <a:xfrm>
            <a:off x="147712" y="2117485"/>
            <a:ext cx="12674436" cy="600162"/>
          </a:xfrm>
          <a:prstGeom prst="rect">
            <a:avLst/>
          </a:prstGeom>
          <a:ln w="12700">
            <a:miter lim="400000"/>
          </a:ln>
          <a:extLst>
            <a:ext uri="{C572A759-6A51-4108-AA02-DFA0A04FC94B}">
              <ma14:wrappingTextBoxFlag xmlns:ma14="http://schemas.microsoft.com/office/mac/drawingml/2011/main" xmlns="" val="1"/>
            </a:ext>
          </a:extLst>
        </p:spPr>
        <p:txBody>
          <a:bodyPr wrap="square" lIns="22859" tIns="22859" rIns="22859" bIns="22859">
            <a:spAutoFit/>
          </a:bodyPr>
          <a:lstStyle>
            <a:lvl1pPr algn="ctr" defTabSz="543720">
              <a:defRPr sz="5400" b="1">
                <a:solidFill>
                  <a:srgbClr val="445469"/>
                </a:solidFill>
                <a:latin typeface="FreightSansLFPro"/>
                <a:ea typeface="FreightSansLFPro"/>
                <a:cs typeface="FreightSansLFPro"/>
                <a:sym typeface="FreightSansLFPro"/>
              </a:defRPr>
            </a:lvl1pPr>
          </a:lstStyle>
          <a:p>
            <a:r>
              <a:rPr sz="3600" b="0" dirty="0">
                <a:solidFill>
                  <a:srgbClr val="4267B3"/>
                </a:solidFill>
                <a:latin typeface="Arial" panose="020B0604020202020204" pitchFamily="34" charset="0"/>
                <a:cs typeface="Arial" panose="020B0604020202020204" pitchFamily="34" charset="0"/>
              </a:rPr>
              <a:t>How can I become a responsible Digital User?</a:t>
            </a:r>
          </a:p>
        </p:txBody>
      </p:sp>
      <p:sp>
        <p:nvSpPr>
          <p:cNvPr id="25" name="Rectangle 130">
            <a:extLst>
              <a:ext uri="{FF2B5EF4-FFF2-40B4-BE49-F238E27FC236}">
                <a16:creationId xmlns:a16="http://schemas.microsoft.com/office/drawing/2014/main" id="{30EC8198-06F3-4CB9-B146-425F9357F52D}"/>
              </a:ext>
            </a:extLst>
          </p:cNvPr>
          <p:cNvSpPr txBox="1"/>
          <p:nvPr/>
        </p:nvSpPr>
        <p:spPr>
          <a:xfrm>
            <a:off x="-717986" y="2717647"/>
            <a:ext cx="14326614" cy="61554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defTabSz="821529">
              <a:defRPr sz="3400">
                <a:solidFill>
                  <a:srgbClr val="4A4A4A"/>
                </a:solidFill>
                <a:latin typeface="FreightSansLFPro"/>
                <a:ea typeface="FreightSansLFPro"/>
                <a:cs typeface="FreightSansLFPro"/>
                <a:sym typeface="FreightSansLFPro"/>
              </a:defRPr>
            </a:lvl1pPr>
          </a:lstStyle>
          <a:p>
            <a:r>
              <a:rPr dirty="0">
                <a:solidFill>
                  <a:srgbClr val="4267B3"/>
                </a:solidFill>
                <a:latin typeface="Arial" panose="020B0604020202020204" pitchFamily="34" charset="0"/>
                <a:cs typeface="Arial" panose="020B0604020202020204" pitchFamily="34" charset="0"/>
              </a:rPr>
              <a:t>CREATE A SAFE ONLINE ENVIRONMENT</a:t>
            </a:r>
          </a:p>
        </p:txBody>
      </p:sp>
      <p:sp>
        <p:nvSpPr>
          <p:cNvPr id="26" name="Rectangle 25">
            <a:extLst>
              <a:ext uri="{FF2B5EF4-FFF2-40B4-BE49-F238E27FC236}">
                <a16:creationId xmlns:a16="http://schemas.microsoft.com/office/drawing/2014/main" id="{82DA8E52-FC41-4329-8795-8FD0FF216089}"/>
              </a:ext>
            </a:extLst>
          </p:cNvPr>
          <p:cNvSpPr/>
          <p:nvPr/>
        </p:nvSpPr>
        <p:spPr>
          <a:xfrm rot="20919802">
            <a:off x="336258" y="547857"/>
            <a:ext cx="7565191" cy="923330"/>
          </a:xfrm>
          <a:prstGeom prst="rect">
            <a:avLst/>
          </a:prstGeom>
        </p:spPr>
        <p:txBody>
          <a:bodyPr wrap="square">
            <a:spAutoFit/>
          </a:bodyPr>
          <a:lstStyle/>
          <a:p>
            <a:r>
              <a:rPr lang="en-NZ" sz="5400" b="1" i="1" kern="1200" dirty="0">
                <a:solidFill>
                  <a:srgbClr val="4267B3"/>
                </a:solidFill>
                <a:latin typeface="Arial" panose="020B0604020202020204" pitchFamily="34" charset="0"/>
                <a:cs typeface="Arial" panose="020B0604020202020204" pitchFamily="34" charset="0"/>
              </a:rPr>
              <a:t>WHAT’S TO COME</a:t>
            </a:r>
            <a:endParaRPr lang="en-AU" sz="5400" b="1" i="1" kern="1200" dirty="0">
              <a:solidFill>
                <a:srgbClr val="4267B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25537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ED19BE4E-E401-4259-8472-16D653434D29}"/>
              </a:ext>
            </a:extLst>
          </p:cNvPr>
          <p:cNvSpPr txBox="1">
            <a:spLocks/>
          </p:cNvSpPr>
          <p:nvPr/>
        </p:nvSpPr>
        <p:spPr>
          <a:xfrm>
            <a:off x="625375" y="2682716"/>
            <a:ext cx="5016500" cy="215057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marL="0" marR="0" indent="0" algn="ctr" defTabSz="1219225" rtl="0" latinLnBrk="0">
              <a:lnSpc>
                <a:spcPct val="94000"/>
              </a:lnSpc>
              <a:spcBef>
                <a:spcPts val="3000"/>
              </a:spcBef>
              <a:spcAft>
                <a:spcPts val="0"/>
              </a:spcAft>
              <a:buClrTx/>
              <a:buSzTx/>
              <a:buFontTx/>
              <a:buNone/>
              <a:tabLst/>
              <a:defRPr sz="7200" b="0" i="0" u="none" strike="noStrike" cap="none" spc="0" baseline="0">
                <a:ln>
                  <a:noFill/>
                </a:ln>
                <a:solidFill>
                  <a:srgbClr val="FFFFFF"/>
                </a:solidFill>
                <a:uFillTx/>
                <a:latin typeface="+mj-lt"/>
                <a:ea typeface="+mj-ea"/>
                <a:cs typeface="+mj-cs"/>
                <a:sym typeface="FreightSansLFPro Medium"/>
              </a:defRPr>
            </a:lvl1pPr>
            <a:lvl2pPr marL="1141185" marR="0" indent="-544285" algn="l" defTabSz="1219200" rtl="0" latinLnBrk="0">
              <a:lnSpc>
                <a:spcPct val="115000"/>
              </a:lnSpc>
              <a:spcBef>
                <a:spcPts val="0"/>
              </a:spcBef>
              <a:spcAft>
                <a:spcPts val="0"/>
              </a:spcAft>
              <a:buClr>
                <a:schemeClr val="accent2">
                  <a:lumOff val="21764"/>
                </a:schemeClr>
              </a:buClr>
              <a:buSzPts val="2400"/>
              <a:buFontTx/>
              <a:buChar char="○"/>
              <a:tabLst/>
              <a:defRPr sz="2400" b="0" i="0" u="none" strike="noStrike" cap="none" spc="0" baseline="0">
                <a:ln>
                  <a:noFill/>
                </a:ln>
                <a:solidFill>
                  <a:schemeClr val="accent2">
                    <a:lumOff val="21764"/>
                  </a:schemeClr>
                </a:solidFill>
                <a:uFillTx/>
                <a:latin typeface="+mn-lt"/>
                <a:ea typeface="+mn-ea"/>
                <a:cs typeface="+mn-cs"/>
                <a:sym typeface="FreightSansLFPro"/>
              </a:defRPr>
            </a:lvl2pPr>
            <a:lvl3pPr marL="1598385" marR="0" indent="-544285" algn="l" defTabSz="1219200" rtl="0" latinLnBrk="0">
              <a:lnSpc>
                <a:spcPct val="115000"/>
              </a:lnSpc>
              <a:spcBef>
                <a:spcPts val="0"/>
              </a:spcBef>
              <a:spcAft>
                <a:spcPts val="0"/>
              </a:spcAft>
              <a:buClr>
                <a:schemeClr val="accent2">
                  <a:lumOff val="21764"/>
                </a:schemeClr>
              </a:buClr>
              <a:buSzPts val="2400"/>
              <a:buFontTx/>
              <a:buChar char="■"/>
              <a:tabLst/>
              <a:defRPr sz="2400" b="0" i="0" u="none" strike="noStrike" cap="none" spc="0" baseline="0">
                <a:ln>
                  <a:noFill/>
                </a:ln>
                <a:solidFill>
                  <a:schemeClr val="accent2">
                    <a:lumOff val="21764"/>
                  </a:schemeClr>
                </a:solidFill>
                <a:uFillTx/>
                <a:latin typeface="+mn-lt"/>
                <a:ea typeface="+mn-ea"/>
                <a:cs typeface="+mn-cs"/>
                <a:sym typeface="FreightSansLFPro"/>
              </a:defRPr>
            </a:lvl3pPr>
            <a:lvl4pPr marL="2055585" marR="0" indent="-544285" algn="l" defTabSz="1219200" rtl="0" latinLnBrk="0">
              <a:lnSpc>
                <a:spcPct val="115000"/>
              </a:lnSpc>
              <a:spcBef>
                <a:spcPts val="0"/>
              </a:spcBef>
              <a:spcAft>
                <a:spcPts val="0"/>
              </a:spcAft>
              <a:buClr>
                <a:schemeClr val="accent2">
                  <a:lumOff val="21764"/>
                </a:schemeClr>
              </a:buClr>
              <a:buSzPts val="2400"/>
              <a:buFontTx/>
              <a:buChar char="●"/>
              <a:tabLst/>
              <a:defRPr sz="2400" b="0" i="0" u="none" strike="noStrike" cap="none" spc="0" baseline="0">
                <a:ln>
                  <a:noFill/>
                </a:ln>
                <a:solidFill>
                  <a:schemeClr val="accent2">
                    <a:lumOff val="21764"/>
                  </a:schemeClr>
                </a:solidFill>
                <a:uFillTx/>
                <a:latin typeface="+mn-lt"/>
                <a:ea typeface="+mn-ea"/>
                <a:cs typeface="+mn-cs"/>
                <a:sym typeface="FreightSansLFPro"/>
              </a:defRPr>
            </a:lvl4pPr>
            <a:lvl5pPr marL="2512785" marR="0" indent="-544285" algn="l" defTabSz="1219200" rtl="0" latinLnBrk="0">
              <a:lnSpc>
                <a:spcPct val="115000"/>
              </a:lnSpc>
              <a:spcBef>
                <a:spcPts val="0"/>
              </a:spcBef>
              <a:spcAft>
                <a:spcPts val="0"/>
              </a:spcAft>
              <a:buClr>
                <a:schemeClr val="accent2">
                  <a:lumOff val="21764"/>
                </a:schemeClr>
              </a:buClr>
              <a:buSzPts val="2400"/>
              <a:buFontTx/>
              <a:buChar char="○"/>
              <a:tabLst/>
              <a:defRPr sz="2400" b="0" i="0" u="none" strike="noStrike" cap="none" spc="0" baseline="0">
                <a:ln>
                  <a:noFill/>
                </a:ln>
                <a:solidFill>
                  <a:schemeClr val="accent2">
                    <a:lumOff val="21764"/>
                  </a:schemeClr>
                </a:solidFill>
                <a:uFillTx/>
                <a:latin typeface="+mn-lt"/>
                <a:ea typeface="+mn-ea"/>
                <a:cs typeface="+mn-cs"/>
                <a:sym typeface="FreightSansLFPro"/>
              </a:defRPr>
            </a:lvl5pPr>
            <a:lvl6pPr marL="2969985" marR="0" indent="-544285" algn="l" defTabSz="1219200" rtl="0" latinLnBrk="0">
              <a:lnSpc>
                <a:spcPct val="115000"/>
              </a:lnSpc>
              <a:spcBef>
                <a:spcPts val="0"/>
              </a:spcBef>
              <a:spcAft>
                <a:spcPts val="0"/>
              </a:spcAft>
              <a:buClr>
                <a:schemeClr val="accent2">
                  <a:lumOff val="21764"/>
                </a:schemeClr>
              </a:buClr>
              <a:buSzPts val="2400"/>
              <a:buFontTx/>
              <a:buChar char="■"/>
              <a:tabLst/>
              <a:defRPr sz="2400" b="0" i="0" u="none" strike="noStrike" cap="none" spc="0" baseline="0">
                <a:ln>
                  <a:noFill/>
                </a:ln>
                <a:solidFill>
                  <a:schemeClr val="accent2">
                    <a:lumOff val="21764"/>
                  </a:schemeClr>
                </a:solidFill>
                <a:uFillTx/>
                <a:latin typeface="+mn-lt"/>
                <a:ea typeface="+mn-ea"/>
                <a:cs typeface="+mn-cs"/>
                <a:sym typeface="FreightSansLFPro"/>
              </a:defRPr>
            </a:lvl6pPr>
            <a:lvl7pPr marL="3427185" marR="0" indent="-544285" algn="l" defTabSz="1219200" rtl="0" latinLnBrk="0">
              <a:lnSpc>
                <a:spcPct val="115000"/>
              </a:lnSpc>
              <a:spcBef>
                <a:spcPts val="0"/>
              </a:spcBef>
              <a:spcAft>
                <a:spcPts val="0"/>
              </a:spcAft>
              <a:buClr>
                <a:schemeClr val="accent2">
                  <a:lumOff val="21764"/>
                </a:schemeClr>
              </a:buClr>
              <a:buSzPts val="2400"/>
              <a:buFontTx/>
              <a:buChar char="●"/>
              <a:tabLst/>
              <a:defRPr sz="2400" b="0" i="0" u="none" strike="noStrike" cap="none" spc="0" baseline="0">
                <a:ln>
                  <a:noFill/>
                </a:ln>
                <a:solidFill>
                  <a:schemeClr val="accent2">
                    <a:lumOff val="21764"/>
                  </a:schemeClr>
                </a:solidFill>
                <a:uFillTx/>
                <a:latin typeface="+mn-lt"/>
                <a:ea typeface="+mn-ea"/>
                <a:cs typeface="+mn-cs"/>
                <a:sym typeface="FreightSansLFPro"/>
              </a:defRPr>
            </a:lvl7pPr>
            <a:lvl8pPr marL="3884385" marR="0" indent="-544285" algn="l" defTabSz="1219200" rtl="0" latinLnBrk="0">
              <a:lnSpc>
                <a:spcPct val="115000"/>
              </a:lnSpc>
              <a:spcBef>
                <a:spcPts val="0"/>
              </a:spcBef>
              <a:spcAft>
                <a:spcPts val="0"/>
              </a:spcAft>
              <a:buClr>
                <a:schemeClr val="accent2">
                  <a:lumOff val="21764"/>
                </a:schemeClr>
              </a:buClr>
              <a:buSzPts val="2400"/>
              <a:buFontTx/>
              <a:buChar char="○"/>
              <a:tabLst/>
              <a:defRPr sz="2400" b="0" i="0" u="none" strike="noStrike" cap="none" spc="0" baseline="0">
                <a:ln>
                  <a:noFill/>
                </a:ln>
                <a:solidFill>
                  <a:schemeClr val="accent2">
                    <a:lumOff val="21764"/>
                  </a:schemeClr>
                </a:solidFill>
                <a:uFillTx/>
                <a:latin typeface="+mn-lt"/>
                <a:ea typeface="+mn-ea"/>
                <a:cs typeface="+mn-cs"/>
                <a:sym typeface="FreightSansLFPro"/>
              </a:defRPr>
            </a:lvl8pPr>
            <a:lvl9pPr marL="4341585" marR="0" indent="-544285" algn="l" defTabSz="1219200" rtl="0" latinLnBrk="0">
              <a:lnSpc>
                <a:spcPct val="115000"/>
              </a:lnSpc>
              <a:spcBef>
                <a:spcPts val="0"/>
              </a:spcBef>
              <a:spcAft>
                <a:spcPts val="0"/>
              </a:spcAft>
              <a:buClr>
                <a:schemeClr val="accent2">
                  <a:lumOff val="21764"/>
                </a:schemeClr>
              </a:buClr>
              <a:buSzPts val="2400"/>
              <a:buFontTx/>
              <a:buChar char="■"/>
              <a:tabLst/>
              <a:defRPr sz="2400" b="0" i="0" u="none" strike="noStrike" cap="none" spc="0" baseline="0">
                <a:ln>
                  <a:noFill/>
                </a:ln>
                <a:solidFill>
                  <a:schemeClr val="accent2">
                    <a:lumOff val="21764"/>
                  </a:schemeClr>
                </a:solidFill>
                <a:uFillTx/>
                <a:latin typeface="+mn-lt"/>
                <a:ea typeface="+mn-ea"/>
                <a:cs typeface="+mn-cs"/>
                <a:sym typeface="FreightSansLFPro"/>
              </a:defRPr>
            </a:lvl9pPr>
          </a:lstStyle>
          <a:p>
            <a:r>
              <a:rPr lang="en-GB" sz="5000" dirty="0">
                <a:latin typeface="Arial" panose="020B0604020202020204" pitchFamily="34" charset="0"/>
                <a:cs typeface="Arial" panose="020B0604020202020204" pitchFamily="34" charset="0"/>
              </a:rPr>
              <a:t>Security Programs</a:t>
            </a:r>
          </a:p>
        </p:txBody>
      </p:sp>
      <p:sp>
        <p:nvSpPr>
          <p:cNvPr id="5" name="TextBox 26">
            <a:extLst>
              <a:ext uri="{FF2B5EF4-FFF2-40B4-BE49-F238E27FC236}">
                <a16:creationId xmlns:a16="http://schemas.microsoft.com/office/drawing/2014/main" id="{E56EB4FB-EB01-4724-8A8B-659C31559405}"/>
              </a:ext>
            </a:extLst>
          </p:cNvPr>
          <p:cNvSpPr/>
          <p:nvPr/>
        </p:nvSpPr>
        <p:spPr>
          <a:xfrm>
            <a:off x="678383" y="1609446"/>
            <a:ext cx="5016500" cy="4924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defTabSz="914418">
              <a:defRPr sz="2600" b="1">
                <a:solidFill>
                  <a:srgbClr val="FFFFFF"/>
                </a:solidFill>
              </a:defRPr>
            </a:lvl1pPr>
          </a:lstStyle>
          <a:p>
            <a:r>
              <a:rPr lang="en-US" b="0" dirty="0">
                <a:latin typeface="Arial" panose="020B0604020202020204" pitchFamily="34" charset="0"/>
                <a:cs typeface="Arial" panose="020B0604020202020204" pitchFamily="34" charset="0"/>
              </a:rPr>
              <a:t>Protecting your digital identity</a:t>
            </a:r>
          </a:p>
        </p:txBody>
      </p:sp>
    </p:spTree>
    <p:extLst>
      <p:ext uri="{BB962C8B-B14F-4D97-AF65-F5344CB8AC3E}">
        <p14:creationId xmlns:p14="http://schemas.microsoft.com/office/powerpoint/2010/main" val="1865770162"/>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 name="Group 121">
            <a:extLst>
              <a:ext uri="{FF2B5EF4-FFF2-40B4-BE49-F238E27FC236}">
                <a16:creationId xmlns:a16="http://schemas.microsoft.com/office/drawing/2014/main" id="{5EF42C86-8CFF-4A16-8FBE-F8CA2E52E674}"/>
              </a:ext>
            </a:extLst>
          </p:cNvPr>
          <p:cNvGrpSpPr/>
          <p:nvPr/>
        </p:nvGrpSpPr>
        <p:grpSpPr>
          <a:xfrm>
            <a:off x="2495887" y="3393342"/>
            <a:ext cx="2829784" cy="2575563"/>
            <a:chOff x="983433" y="1823791"/>
            <a:chExt cx="2829784" cy="2575563"/>
          </a:xfrm>
        </p:grpSpPr>
        <p:sp>
          <p:nvSpPr>
            <p:cNvPr id="123" name="Rectangle 122">
              <a:extLst>
                <a:ext uri="{FF2B5EF4-FFF2-40B4-BE49-F238E27FC236}">
                  <a16:creationId xmlns:a16="http://schemas.microsoft.com/office/drawing/2014/main" id="{E4EC1BB8-E412-4B63-B8D9-D4DE9808A042}"/>
                </a:ext>
              </a:extLst>
            </p:cNvPr>
            <p:cNvSpPr/>
            <p:nvPr/>
          </p:nvSpPr>
          <p:spPr>
            <a:xfrm>
              <a:off x="983433" y="2829694"/>
              <a:ext cx="2829784" cy="1569660"/>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Because there are different ways people can access information about us and possibly use it to our disadvantage</a:t>
              </a:r>
              <a:r>
                <a:rPr lang="en-US" sz="1600" b="1" dirty="0">
                  <a:latin typeface="Arial" panose="020B0604020202020204" pitchFamily="34" charset="0"/>
                  <a:cs typeface="Arial" panose="020B0604020202020204" pitchFamily="34" charset="0"/>
                </a:rPr>
                <a:t> </a:t>
              </a:r>
            </a:p>
            <a:p>
              <a:endParaRPr lang="en-AU" sz="1600" dirty="0">
                <a:latin typeface="Arial" panose="020B0604020202020204" pitchFamily="34" charset="0"/>
                <a:cs typeface="Arial" panose="020B0604020202020204" pitchFamily="34" charset="0"/>
              </a:endParaRPr>
            </a:p>
          </p:txBody>
        </p:sp>
        <p:pic>
          <p:nvPicPr>
            <p:cNvPr id="124" name="Picture 123">
              <a:extLst>
                <a:ext uri="{FF2B5EF4-FFF2-40B4-BE49-F238E27FC236}">
                  <a16:creationId xmlns:a16="http://schemas.microsoft.com/office/drawing/2014/main" id="{688145FA-3421-48AA-8810-12459027B830}"/>
                </a:ext>
              </a:extLst>
            </p:cNvPr>
            <p:cNvPicPr>
              <a:picLocks noChangeAspect="1"/>
            </p:cNvPicPr>
            <p:nvPr/>
          </p:nvPicPr>
          <p:blipFill>
            <a:blip r:embed="rId3"/>
            <a:stretch>
              <a:fillRect/>
            </a:stretch>
          </p:blipFill>
          <p:spPr>
            <a:xfrm>
              <a:off x="1895362" y="1823791"/>
              <a:ext cx="1005927" cy="1286367"/>
            </a:xfrm>
            <a:prstGeom prst="rect">
              <a:avLst/>
            </a:prstGeom>
          </p:spPr>
        </p:pic>
      </p:grpSp>
      <p:grpSp>
        <p:nvGrpSpPr>
          <p:cNvPr id="125" name="Group 124">
            <a:extLst>
              <a:ext uri="{FF2B5EF4-FFF2-40B4-BE49-F238E27FC236}">
                <a16:creationId xmlns:a16="http://schemas.microsoft.com/office/drawing/2014/main" id="{9AE072DE-71F6-49FB-849D-6EDACA2C6372}"/>
              </a:ext>
            </a:extLst>
          </p:cNvPr>
          <p:cNvGrpSpPr/>
          <p:nvPr/>
        </p:nvGrpSpPr>
        <p:grpSpPr>
          <a:xfrm>
            <a:off x="6166851" y="3393342"/>
            <a:ext cx="2991240" cy="2083121"/>
            <a:chOff x="3511160" y="1823791"/>
            <a:chExt cx="2991240" cy="2083121"/>
          </a:xfrm>
        </p:grpSpPr>
        <p:sp>
          <p:nvSpPr>
            <p:cNvPr id="126" name="Rectangle 125">
              <a:extLst>
                <a:ext uri="{FF2B5EF4-FFF2-40B4-BE49-F238E27FC236}">
                  <a16:creationId xmlns:a16="http://schemas.microsoft.com/office/drawing/2014/main" id="{44436629-0F35-4158-BD65-FF1F712EE3E1}"/>
                </a:ext>
              </a:extLst>
            </p:cNvPr>
            <p:cNvSpPr/>
            <p:nvPr/>
          </p:nvSpPr>
          <p:spPr>
            <a:xfrm>
              <a:off x="3511160" y="2829694"/>
              <a:ext cx="2991240" cy="1077218"/>
            </a:xfrm>
            <a:prstGeom prst="rect">
              <a:avLst/>
            </a:prstGeom>
          </p:spPr>
          <p:txBody>
            <a:bodyPr wrap="square">
              <a:spAutoFit/>
            </a:bodyPr>
            <a:lstStyle/>
            <a:p>
              <a:pPr algn="ctr" defTabSz="410763">
                <a:defRPr sz="4000">
                  <a:solidFill>
                    <a:srgbClr val="4A4A4A"/>
                  </a:solidFill>
                  <a:latin typeface="FreightSansLFPro"/>
                  <a:ea typeface="FreightSansLFPro"/>
                  <a:cs typeface="FreightSansLFPro"/>
                  <a:sym typeface="FreightSansLFPro"/>
                </a:defRPr>
              </a:pPr>
              <a:r>
                <a:rPr lang="en-US" sz="1600" dirty="0">
                  <a:latin typeface="Arial" panose="020B0604020202020204" pitchFamily="34" charset="0"/>
                  <a:cs typeface="Arial" panose="020B0604020202020204" pitchFamily="34" charset="0"/>
                </a:rPr>
                <a:t>But we can take precautions to minimize our vulnerability to different online risks. </a:t>
              </a:r>
            </a:p>
            <a:p>
              <a:endParaRPr lang="en-AU" sz="1600" dirty="0">
                <a:latin typeface="Arial" panose="020B0604020202020204" pitchFamily="34" charset="0"/>
                <a:cs typeface="Arial" panose="020B0604020202020204" pitchFamily="34" charset="0"/>
              </a:endParaRPr>
            </a:p>
          </p:txBody>
        </p:sp>
        <p:pic>
          <p:nvPicPr>
            <p:cNvPr id="127" name="Picture 126">
              <a:extLst>
                <a:ext uri="{FF2B5EF4-FFF2-40B4-BE49-F238E27FC236}">
                  <a16:creationId xmlns:a16="http://schemas.microsoft.com/office/drawing/2014/main" id="{93846252-9B6B-4B96-B2EB-BE2627BBBAE1}"/>
                </a:ext>
              </a:extLst>
            </p:cNvPr>
            <p:cNvPicPr>
              <a:picLocks noChangeAspect="1"/>
            </p:cNvPicPr>
            <p:nvPr/>
          </p:nvPicPr>
          <p:blipFill>
            <a:blip r:embed="rId4"/>
            <a:stretch>
              <a:fillRect/>
            </a:stretch>
          </p:blipFill>
          <p:spPr>
            <a:xfrm>
              <a:off x="4457332" y="1823791"/>
              <a:ext cx="1060796" cy="1286367"/>
            </a:xfrm>
            <a:prstGeom prst="rect">
              <a:avLst/>
            </a:prstGeom>
          </p:spPr>
        </p:pic>
      </p:grpSp>
      <p:sp>
        <p:nvSpPr>
          <p:cNvPr id="11" name="Rectangle 132">
            <a:extLst>
              <a:ext uri="{FF2B5EF4-FFF2-40B4-BE49-F238E27FC236}">
                <a16:creationId xmlns:a16="http://schemas.microsoft.com/office/drawing/2014/main" id="{A831F771-5092-4DAD-B2D4-CD599F7DC12E}"/>
              </a:ext>
            </a:extLst>
          </p:cNvPr>
          <p:cNvSpPr txBox="1"/>
          <p:nvPr/>
        </p:nvSpPr>
        <p:spPr>
          <a:xfrm>
            <a:off x="102433" y="2348303"/>
            <a:ext cx="12089567" cy="1523492"/>
          </a:xfrm>
          <a:prstGeom prst="rect">
            <a:avLst/>
          </a:prstGeom>
          <a:ln w="12700">
            <a:miter lim="400000"/>
          </a:ln>
          <a:extLst>
            <a:ext uri="{C572A759-6A51-4108-AA02-DFA0A04FC94B}">
              <ma14:wrappingTextBoxFlag xmlns:ma14="http://schemas.microsoft.com/office/mac/drawingml/2011/main" xmlns="" val="1"/>
            </a:ext>
          </a:extLst>
        </p:spPr>
        <p:txBody>
          <a:bodyPr wrap="square" lIns="22859" tIns="22859" rIns="22859" bIns="22859">
            <a:spAutoFit/>
          </a:bodyPr>
          <a:lstStyle/>
          <a:p>
            <a:pPr algn="ctr" defTabSz="410764">
              <a:defRPr sz="4600" b="1">
                <a:solidFill>
                  <a:srgbClr val="4A4A4A"/>
                </a:solidFill>
                <a:latin typeface="FreightSansLFPro"/>
                <a:ea typeface="FreightSansLFPro"/>
                <a:cs typeface="FreightSansLFPro"/>
                <a:sym typeface="FreightSansLFPro"/>
              </a:defRPr>
            </a:pPr>
            <a:r>
              <a:rPr sz="3200" dirty="0">
                <a:solidFill>
                  <a:srgbClr val="4267B3"/>
                </a:solidFill>
                <a:latin typeface="Arial" panose="020B0604020202020204" pitchFamily="34" charset="0"/>
                <a:cs typeface="Arial" panose="020B0604020202020204" pitchFamily="34" charset="0"/>
              </a:rPr>
              <a:t>Why is it important to keep your digital identity safe?</a:t>
            </a:r>
          </a:p>
          <a:p>
            <a:pPr algn="ctr" defTabSz="410764">
              <a:defRPr sz="4000" b="1">
                <a:solidFill>
                  <a:srgbClr val="4A4A4A"/>
                </a:solidFill>
                <a:latin typeface="FreightSansLFPro"/>
                <a:ea typeface="FreightSansLFPro"/>
                <a:cs typeface="FreightSansLFPro"/>
                <a:sym typeface="FreightSansLFPro"/>
              </a:defRPr>
            </a:pPr>
            <a:endParaRPr sz="3200" dirty="0">
              <a:solidFill>
                <a:srgbClr val="4267B3"/>
              </a:solidFill>
              <a:latin typeface="Arial" panose="020B0604020202020204" pitchFamily="34" charset="0"/>
              <a:cs typeface="Arial" panose="020B0604020202020204" pitchFamily="34" charset="0"/>
            </a:endParaRPr>
          </a:p>
          <a:p>
            <a:pPr marL="457200" indent="-457200" defTabSz="410764">
              <a:buFont typeface="Arial" panose="020B0604020202020204" pitchFamily="34" charset="0"/>
              <a:buChar char="•"/>
              <a:defRPr sz="4000">
                <a:solidFill>
                  <a:srgbClr val="4A4A4A"/>
                </a:solidFill>
                <a:latin typeface="FreightSansLFPro"/>
                <a:ea typeface="FreightSansLFPro"/>
                <a:cs typeface="FreightSansLFPro"/>
                <a:sym typeface="FreightSansLFPro"/>
              </a:defRPr>
            </a:pPr>
            <a:endParaRPr sz="3200" dirty="0">
              <a:solidFill>
                <a:srgbClr val="4267B3"/>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A5EB0B37-67A9-4864-BAD3-3D747F7DDD1C}"/>
              </a:ext>
            </a:extLst>
          </p:cNvPr>
          <p:cNvSpPr/>
          <p:nvPr/>
        </p:nvSpPr>
        <p:spPr>
          <a:xfrm rot="20729712">
            <a:off x="244906" y="356864"/>
            <a:ext cx="5045545" cy="923330"/>
          </a:xfrm>
          <a:prstGeom prst="rect">
            <a:avLst/>
          </a:prstGeom>
        </p:spPr>
        <p:txBody>
          <a:bodyPr wrap="square">
            <a:spAutoFit/>
          </a:bodyPr>
          <a:lstStyle/>
          <a:p>
            <a:r>
              <a:rPr lang="en-NZ" sz="5400" b="1" i="1" kern="1200" dirty="0">
                <a:solidFill>
                  <a:srgbClr val="4267B3"/>
                </a:solidFill>
                <a:latin typeface="Arial" panose="020B0604020202020204" pitchFamily="34" charset="0"/>
                <a:cs typeface="Arial" panose="020B0604020202020204" pitchFamily="34" charset="0"/>
              </a:rPr>
              <a:t>SUMMARY</a:t>
            </a:r>
            <a:endParaRPr lang="en-AU" sz="5400" b="1" i="1" kern="1200" dirty="0">
              <a:solidFill>
                <a:srgbClr val="4267B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0986997"/>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gital citizenship is">
            <a:extLst>
              <a:ext uri="{FF2B5EF4-FFF2-40B4-BE49-F238E27FC236}">
                <a16:creationId xmlns:a16="http://schemas.microsoft.com/office/drawing/2014/main" id="{F3F9E1FF-15B3-49D7-8824-17205E827749}"/>
              </a:ext>
            </a:extLst>
          </p:cNvPr>
          <p:cNvSpPr txBox="1"/>
          <p:nvPr/>
        </p:nvSpPr>
        <p:spPr>
          <a:xfrm>
            <a:off x="2240916" y="176127"/>
            <a:ext cx="7637655" cy="1400381"/>
          </a:xfrm>
          <a:prstGeom prst="rect">
            <a:avLst/>
          </a:prstGeom>
          <a:ln w="12700">
            <a:miter lim="400000"/>
          </a:ln>
          <a:extLst>
            <a:ext uri="{C572A759-6A51-4108-AA02-DFA0A04FC94B}">
              <ma14:wrappingTextBoxFlag xmlns:ma14="http://schemas.microsoft.com/office/mac/drawingml/2011/main" xmlns="" val="1"/>
            </a:ext>
          </a:extLst>
        </p:spPr>
        <p:txBody>
          <a:bodyPr wrap="square" lIns="22859" tIns="22859" rIns="22859" bIns="22859">
            <a:spAutoFit/>
          </a:bodyPr>
          <a:lstStyle>
            <a:lvl1pPr algn="ctr" defTabSz="543720">
              <a:defRPr sz="5400" b="1">
                <a:solidFill>
                  <a:srgbClr val="445469"/>
                </a:solidFill>
                <a:latin typeface="FreightSansLFPro"/>
                <a:ea typeface="FreightSansLFPro"/>
                <a:cs typeface="FreightSansLFPro"/>
                <a:sym typeface="FreightSansLFPro"/>
              </a:defRPr>
            </a:lvl1pPr>
          </a:lstStyle>
          <a:p>
            <a:r>
              <a:rPr sz="4400" b="0" dirty="0">
                <a:solidFill>
                  <a:srgbClr val="4267B3"/>
                </a:solidFill>
                <a:latin typeface="Arial" panose="020B0604020202020204" pitchFamily="34" charset="0"/>
                <a:cs typeface="Arial" panose="020B0604020202020204" pitchFamily="34" charset="0"/>
              </a:rPr>
              <a:t>How can I become a responsible Digital User?</a:t>
            </a:r>
          </a:p>
        </p:txBody>
      </p:sp>
      <p:sp>
        <p:nvSpPr>
          <p:cNvPr id="3" name="Rectangle 130">
            <a:extLst>
              <a:ext uri="{FF2B5EF4-FFF2-40B4-BE49-F238E27FC236}">
                <a16:creationId xmlns:a16="http://schemas.microsoft.com/office/drawing/2014/main" id="{E11336BB-65BF-454B-B3FE-8F3D2B0F7FAF}"/>
              </a:ext>
            </a:extLst>
          </p:cNvPr>
          <p:cNvSpPr txBox="1"/>
          <p:nvPr/>
        </p:nvSpPr>
        <p:spPr>
          <a:xfrm>
            <a:off x="-1478988" y="1899428"/>
            <a:ext cx="15157780" cy="461661"/>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lvl1pPr algn="ctr" defTabSz="821529">
              <a:defRPr sz="3400">
                <a:solidFill>
                  <a:srgbClr val="4A4A4A"/>
                </a:solidFill>
                <a:latin typeface="FreightSansLFPro"/>
                <a:ea typeface="FreightSansLFPro"/>
                <a:cs typeface="FreightSansLFPro"/>
                <a:sym typeface="FreightSansLFPro"/>
              </a:defRPr>
            </a:lvl1pPr>
          </a:lstStyle>
          <a:p>
            <a:r>
              <a:rPr sz="2400" dirty="0">
                <a:solidFill>
                  <a:srgbClr val="4267B3"/>
                </a:solidFill>
                <a:latin typeface="Arial" panose="020B0604020202020204" pitchFamily="34" charset="0"/>
                <a:cs typeface="Arial" panose="020B0604020202020204" pitchFamily="34" charset="0"/>
              </a:rPr>
              <a:t>CREATE A SAFE ONLINE ENVIRONMENT</a:t>
            </a:r>
          </a:p>
        </p:txBody>
      </p:sp>
      <p:sp>
        <p:nvSpPr>
          <p:cNvPr id="4" name="Rectangle 6">
            <a:extLst>
              <a:ext uri="{FF2B5EF4-FFF2-40B4-BE49-F238E27FC236}">
                <a16:creationId xmlns:a16="http://schemas.microsoft.com/office/drawing/2014/main" id="{2F2ED1F8-EC87-4A6E-A9E8-08956B894932}"/>
              </a:ext>
            </a:extLst>
          </p:cNvPr>
          <p:cNvSpPr/>
          <p:nvPr/>
        </p:nvSpPr>
        <p:spPr>
          <a:xfrm flipV="1">
            <a:off x="1500546" y="2361088"/>
            <a:ext cx="9204302" cy="45719"/>
          </a:xfrm>
          <a:prstGeom prst="rect">
            <a:avLst/>
          </a:prstGeom>
          <a:solidFill>
            <a:srgbClr val="4267B3"/>
          </a:solidFill>
          <a:ln w="12700">
            <a:miter lim="400000"/>
          </a:ln>
        </p:spPr>
        <p:txBody>
          <a:bodyPr lIns="45718" tIns="45718" rIns="45718" bIns="45718" anchor="ctr"/>
          <a:lstStyle/>
          <a:p>
            <a:pPr algn="ctr" defTabSz="543720">
              <a:defRPr sz="2000">
                <a:solidFill>
                  <a:srgbClr val="FFFFFF"/>
                </a:solidFill>
              </a:defRPr>
            </a:pPr>
            <a:endParaRPr>
              <a:solidFill>
                <a:srgbClr val="4267B3"/>
              </a:solidFill>
              <a:latin typeface="Arial" panose="020B0604020202020204" pitchFamily="34" charset="0"/>
              <a:cs typeface="Arial" panose="020B0604020202020204" pitchFamily="34" charset="0"/>
            </a:endParaRPr>
          </a:p>
        </p:txBody>
      </p:sp>
      <p:sp>
        <p:nvSpPr>
          <p:cNvPr id="5" name="Rectangle 132">
            <a:extLst>
              <a:ext uri="{FF2B5EF4-FFF2-40B4-BE49-F238E27FC236}">
                <a16:creationId xmlns:a16="http://schemas.microsoft.com/office/drawing/2014/main" id="{21EFCB23-F85D-4BE9-A207-E9D670C392D8}"/>
              </a:ext>
            </a:extLst>
          </p:cNvPr>
          <p:cNvSpPr txBox="1"/>
          <p:nvPr/>
        </p:nvSpPr>
        <p:spPr>
          <a:xfrm>
            <a:off x="661237" y="2629259"/>
            <a:ext cx="10980303" cy="4047260"/>
          </a:xfrm>
          <a:prstGeom prst="rect">
            <a:avLst/>
          </a:prstGeom>
          <a:ln w="12700">
            <a:miter lim="400000"/>
          </a:ln>
          <a:extLst>
            <a:ext uri="{C572A759-6A51-4108-AA02-DFA0A04FC94B}">
              <ma14:wrappingTextBoxFlag xmlns:ma14="http://schemas.microsoft.com/office/mac/drawingml/2011/main" xmlns="" val="1"/>
            </a:ext>
          </a:extLst>
        </p:spPr>
        <p:txBody>
          <a:bodyPr wrap="square" lIns="22859" tIns="22859" rIns="22859" bIns="22859">
            <a:spAutoFit/>
          </a:bodyPr>
          <a:lstStyle/>
          <a:p>
            <a:pPr algn="ctr" defTabSz="410764">
              <a:buSzPct val="100000"/>
              <a:defRPr sz="3000">
                <a:solidFill>
                  <a:schemeClr val="accent1">
                    <a:satOff val="-40031"/>
                    <a:lumOff val="-12509"/>
                  </a:schemeClr>
                </a:solidFill>
                <a:latin typeface="FreightSansLFPro"/>
                <a:ea typeface="FreightSansLFPro"/>
                <a:cs typeface="FreightSansLFPro"/>
                <a:sym typeface="FreightSansLFPro"/>
              </a:defRPr>
            </a:pPr>
            <a:r>
              <a:rPr lang="en-PH" dirty="0">
                <a:solidFill>
                  <a:srgbClr val="4267B3"/>
                </a:solidFill>
                <a:latin typeface="Arial" panose="020B0604020202020204" pitchFamily="34" charset="0"/>
                <a:cs typeface="Arial" panose="020B0604020202020204" pitchFamily="34" charset="0"/>
              </a:rPr>
              <a:t>1. REFLECT ABOUT DIGITAL SELF: </a:t>
            </a:r>
            <a:r>
              <a:rPr lang="en-PH" b="1" dirty="0">
                <a:solidFill>
                  <a:srgbClr val="4267B3"/>
                </a:solidFill>
                <a:latin typeface="Arial" panose="020B0604020202020204" pitchFamily="34" charset="0"/>
                <a:cs typeface="Arial" panose="020B0604020202020204" pitchFamily="34" charset="0"/>
              </a:rPr>
              <a:t>Your Digital Footprint</a:t>
            </a:r>
          </a:p>
          <a:p>
            <a:pPr algn="ctr" defTabSz="410764">
              <a:buSzPct val="100000"/>
              <a:defRPr sz="3000">
                <a:solidFill>
                  <a:schemeClr val="accent1">
                    <a:satOff val="-40031"/>
                    <a:lumOff val="-12509"/>
                  </a:schemeClr>
                </a:solidFill>
                <a:latin typeface="FreightSansLFPro"/>
                <a:ea typeface="FreightSansLFPro"/>
                <a:cs typeface="FreightSansLFPro"/>
                <a:sym typeface="FreightSansLFPro"/>
              </a:defRPr>
            </a:pPr>
            <a:r>
              <a:rPr lang="en-PH" sz="2000" i="1" dirty="0">
                <a:solidFill>
                  <a:srgbClr val="4267B3"/>
                </a:solidFill>
                <a:latin typeface="Arial" panose="020B0604020202020204" pitchFamily="34" charset="0"/>
                <a:ea typeface="FreightSansLFPro"/>
                <a:cs typeface="Arial" panose="020B0604020202020204" pitchFamily="34" charset="0"/>
              </a:rPr>
              <a:t>Safe digital practices for self i.e. privacy/security settings, what you share</a:t>
            </a:r>
          </a:p>
          <a:p>
            <a:pPr marL="401052" indent="-401052" algn="ctr" defTabSz="410764">
              <a:buSzPct val="100000"/>
              <a:buAutoNum type="arabicPeriod"/>
              <a:defRPr sz="3000">
                <a:solidFill>
                  <a:schemeClr val="accent1">
                    <a:satOff val="-40031"/>
                    <a:lumOff val="-12509"/>
                  </a:schemeClr>
                </a:solidFill>
                <a:latin typeface="FreightSansLFPro"/>
                <a:ea typeface="FreightSansLFPro"/>
                <a:cs typeface="FreightSansLFPro"/>
                <a:sym typeface="FreightSansLFPro"/>
              </a:defRPr>
            </a:pPr>
            <a:endParaRPr lang="en-PH" sz="2000" b="1" dirty="0">
              <a:solidFill>
                <a:srgbClr val="4267B3"/>
              </a:solidFill>
              <a:latin typeface="Arial" panose="020B0604020202020204" pitchFamily="34" charset="0"/>
              <a:cs typeface="Arial" panose="020B0604020202020204" pitchFamily="34" charset="0"/>
            </a:endParaRPr>
          </a:p>
          <a:p>
            <a:pPr algn="ctr" defTabSz="410764">
              <a:buSzPct val="100000"/>
              <a:defRPr sz="3000">
                <a:solidFill>
                  <a:srgbClr val="535353"/>
                </a:solidFill>
                <a:latin typeface="FreightSansLFPro"/>
                <a:ea typeface="FreightSansLFPro"/>
                <a:cs typeface="FreightSansLFPro"/>
                <a:sym typeface="FreightSansLFPro"/>
              </a:defRPr>
            </a:pPr>
            <a:r>
              <a:rPr lang="en-PH" dirty="0">
                <a:solidFill>
                  <a:srgbClr val="4267B3"/>
                </a:solidFill>
                <a:latin typeface="Arial" panose="020B0604020202020204" pitchFamily="34" charset="0"/>
                <a:cs typeface="Arial" panose="020B0604020202020204" pitchFamily="34" charset="0"/>
              </a:rPr>
              <a:t>2. CONNECT W/ OTHERS RESPONSIBLY: </a:t>
            </a:r>
            <a:r>
              <a:rPr lang="en-PH" b="1" dirty="0">
                <a:solidFill>
                  <a:srgbClr val="4267B3"/>
                </a:solidFill>
                <a:latin typeface="Arial" panose="020B0604020202020204" pitchFamily="34" charset="0"/>
                <a:cs typeface="Arial" panose="020B0604020202020204" pitchFamily="34" charset="0"/>
              </a:rPr>
              <a:t>You as a Digital Citizen</a:t>
            </a:r>
          </a:p>
          <a:p>
            <a:pPr algn="ctr" defTabSz="410764">
              <a:buSzPct val="100000"/>
              <a:defRPr sz="3000">
                <a:solidFill>
                  <a:srgbClr val="535353"/>
                </a:solidFill>
                <a:latin typeface="FreightSansLFPro"/>
                <a:ea typeface="FreightSansLFPro"/>
                <a:cs typeface="FreightSansLFPro"/>
                <a:sym typeface="FreightSansLFPro"/>
              </a:defRPr>
            </a:pPr>
            <a:r>
              <a:rPr lang="en-PH" sz="2000" i="1" dirty="0">
                <a:solidFill>
                  <a:srgbClr val="4267B3"/>
                </a:solidFill>
                <a:latin typeface="Arial" panose="020B0604020202020204" pitchFamily="34" charset="0"/>
                <a:cs typeface="Arial" panose="020B0604020202020204" pitchFamily="34" charset="0"/>
              </a:rPr>
              <a:t>Safe digital practices in relation to others i.e. how to communicate online, managing dangerous personalities</a:t>
            </a:r>
          </a:p>
          <a:p>
            <a:pPr algn="ctr" defTabSz="410764">
              <a:buSzPct val="100000"/>
              <a:defRPr sz="3000">
                <a:solidFill>
                  <a:srgbClr val="535353"/>
                </a:solidFill>
                <a:latin typeface="FreightSansLFPro"/>
                <a:ea typeface="FreightSansLFPro"/>
                <a:cs typeface="FreightSansLFPro"/>
                <a:sym typeface="FreightSansLFPro"/>
              </a:defRPr>
            </a:pPr>
            <a:endParaRPr lang="en-PH" sz="2000" b="1" dirty="0">
              <a:solidFill>
                <a:srgbClr val="4267B3"/>
              </a:solidFill>
              <a:latin typeface="Arial" panose="020B0604020202020204" pitchFamily="34" charset="0"/>
              <a:cs typeface="Arial" panose="020B0604020202020204" pitchFamily="34" charset="0"/>
            </a:endParaRPr>
          </a:p>
          <a:p>
            <a:pPr algn="ctr" defTabSz="410764">
              <a:buSzPct val="100000"/>
              <a:defRPr sz="3000">
                <a:solidFill>
                  <a:srgbClr val="535353"/>
                </a:solidFill>
                <a:latin typeface="FreightSansLFPro"/>
                <a:ea typeface="FreightSansLFPro"/>
                <a:cs typeface="FreightSansLFPro"/>
                <a:sym typeface="FreightSansLFPro"/>
              </a:defRPr>
            </a:pPr>
            <a:r>
              <a:rPr lang="en-PH" dirty="0">
                <a:solidFill>
                  <a:srgbClr val="4267B3"/>
                </a:solidFill>
                <a:latin typeface="Arial" panose="020B0604020202020204" pitchFamily="34" charset="0"/>
                <a:cs typeface="Arial" panose="020B0604020202020204" pitchFamily="34" charset="0"/>
              </a:rPr>
              <a:t>3. THINKING CRITICALLY ONLINE:</a:t>
            </a:r>
            <a:r>
              <a:rPr lang="en-PH" b="1" dirty="0">
                <a:solidFill>
                  <a:srgbClr val="4267B3"/>
                </a:solidFill>
                <a:latin typeface="Arial" panose="020B0604020202020204" pitchFamily="34" charset="0"/>
                <a:cs typeface="Arial" panose="020B0604020202020204" pitchFamily="34" charset="0"/>
              </a:rPr>
              <a:t> Be a Critical Thinker</a:t>
            </a:r>
          </a:p>
          <a:p>
            <a:pPr algn="ctr" defTabSz="410764">
              <a:buSzPct val="100000"/>
              <a:defRPr sz="3000">
                <a:solidFill>
                  <a:srgbClr val="535353"/>
                </a:solidFill>
                <a:latin typeface="FreightSansLFPro"/>
                <a:ea typeface="FreightSansLFPro"/>
                <a:cs typeface="FreightSansLFPro"/>
                <a:sym typeface="FreightSansLFPro"/>
              </a:defRPr>
            </a:pPr>
            <a:r>
              <a:rPr lang="en-PH" sz="2000" i="1" dirty="0">
                <a:solidFill>
                  <a:srgbClr val="4267B3"/>
                </a:solidFill>
                <a:latin typeface="Arial" panose="020B0604020202020204" pitchFamily="34" charset="0"/>
                <a:cs typeface="Arial" panose="020B0604020202020204" pitchFamily="34" charset="0"/>
              </a:rPr>
              <a:t>Safe digital practices for your community i.e. how to  respond to diff kinds of info, manage fake news</a:t>
            </a:r>
          </a:p>
        </p:txBody>
      </p:sp>
    </p:spTree>
    <p:extLst>
      <p:ext uri="{BB962C8B-B14F-4D97-AF65-F5344CB8AC3E}">
        <p14:creationId xmlns:p14="http://schemas.microsoft.com/office/powerpoint/2010/main" val="183382388"/>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43">
            <a:extLst>
              <a:ext uri="{FF2B5EF4-FFF2-40B4-BE49-F238E27FC236}">
                <a16:creationId xmlns:a16="http://schemas.microsoft.com/office/drawing/2014/main" id="{336B71D4-A141-411C-BF34-007833FC9BB5}"/>
              </a:ext>
            </a:extLst>
          </p:cNvPr>
          <p:cNvSpPr txBox="1">
            <a:spLocks/>
          </p:cNvSpPr>
          <p:nvPr/>
        </p:nvSpPr>
        <p:spPr>
          <a:xfrm>
            <a:off x="743837" y="2474226"/>
            <a:ext cx="10158416" cy="171609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marL="0" marR="0" indent="0" algn="ctr" defTabSz="1219224" rtl="0" latinLnBrk="0">
              <a:lnSpc>
                <a:spcPct val="88000"/>
              </a:lnSpc>
              <a:spcBef>
                <a:spcPts val="3000"/>
              </a:spcBef>
              <a:spcAft>
                <a:spcPts val="0"/>
              </a:spcAft>
              <a:buClrTx/>
              <a:buSzTx/>
              <a:buFontTx/>
              <a:buNone/>
              <a:tabLst/>
              <a:defRPr sz="4800" b="0" i="0" u="none" strike="noStrike" cap="none" spc="0" baseline="0">
                <a:ln>
                  <a:noFill/>
                </a:ln>
                <a:solidFill>
                  <a:srgbClr val="FFFFFF"/>
                </a:solidFill>
                <a:uFillTx/>
                <a:latin typeface="FreightSansLFPro Medium"/>
                <a:ea typeface="FreightSansLFPro Medium"/>
                <a:cs typeface="FreightSansLFPro Medium"/>
                <a:sym typeface="FreightSansLFPro Medium"/>
              </a:defRPr>
            </a:lvl1pPr>
            <a:lvl2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2pPr>
            <a:lvl3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3pPr>
            <a:lvl4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4pPr>
            <a:lvl5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5pPr>
            <a:lvl6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6pPr>
            <a:lvl7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7pPr>
            <a:lvl8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8pPr>
            <a:lvl9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9pPr>
          </a:lstStyle>
          <a:p>
            <a:pPr hangingPunct="1"/>
            <a:r>
              <a:rPr lang="en-GB" sz="9600" dirty="0">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102702178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211538-9308-41B1-AEC2-D7C7718560A6}"/>
              </a:ext>
            </a:extLst>
          </p:cNvPr>
          <p:cNvSpPr txBox="1">
            <a:spLocks/>
          </p:cNvSpPr>
          <p:nvPr/>
        </p:nvSpPr>
        <p:spPr>
          <a:xfrm>
            <a:off x="5212783" y="1135914"/>
            <a:ext cx="2104306" cy="4819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dirty="0">
                <a:solidFill>
                  <a:schemeClr val="bg1"/>
                </a:solidFill>
                <a:latin typeface="Arial" panose="020B0604020202020204" pitchFamily="34" charset="0"/>
                <a:cs typeface="Arial" panose="020B0604020202020204" pitchFamily="34" charset="0"/>
              </a:rPr>
              <a:t>5 mins</a:t>
            </a:r>
          </a:p>
        </p:txBody>
      </p:sp>
      <p:sp>
        <p:nvSpPr>
          <p:cNvPr id="4" name="Content Placeholder 8">
            <a:extLst>
              <a:ext uri="{FF2B5EF4-FFF2-40B4-BE49-F238E27FC236}">
                <a16:creationId xmlns:a16="http://schemas.microsoft.com/office/drawing/2014/main" id="{4D2EB966-788D-4B55-AD32-E2B780290FC7}"/>
              </a:ext>
            </a:extLst>
          </p:cNvPr>
          <p:cNvSpPr txBox="1">
            <a:spLocks/>
          </p:cNvSpPr>
          <p:nvPr/>
        </p:nvSpPr>
        <p:spPr>
          <a:xfrm>
            <a:off x="913224" y="2971263"/>
            <a:ext cx="8420848" cy="6774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solidFill>
                  <a:schemeClr val="bg1"/>
                </a:solidFill>
                <a:latin typeface="Arial" panose="020B0604020202020204" pitchFamily="34" charset="0"/>
                <a:cs typeface="Arial" panose="020B0604020202020204" pitchFamily="34" charset="0"/>
              </a:rPr>
              <a:t>In table groups/pairs discuss the following question: </a:t>
            </a:r>
          </a:p>
        </p:txBody>
      </p:sp>
      <p:sp>
        <p:nvSpPr>
          <p:cNvPr id="5" name="Rectangle 4">
            <a:extLst>
              <a:ext uri="{FF2B5EF4-FFF2-40B4-BE49-F238E27FC236}">
                <a16:creationId xmlns:a16="http://schemas.microsoft.com/office/drawing/2014/main" id="{21BF7F78-8101-48A8-9F99-F2F826373B2D}"/>
              </a:ext>
            </a:extLst>
          </p:cNvPr>
          <p:cNvSpPr/>
          <p:nvPr/>
        </p:nvSpPr>
        <p:spPr>
          <a:xfrm>
            <a:off x="831031" y="3795781"/>
            <a:ext cx="10326704" cy="830997"/>
          </a:xfrm>
          <a:prstGeom prst="rect">
            <a:avLst/>
          </a:prstGeom>
        </p:spPr>
        <p:txBody>
          <a:bodyPr wrap="square">
            <a:spAutoFit/>
          </a:bodyPr>
          <a:lstStyle/>
          <a:p>
            <a:pPr marL="342900" indent="-342900">
              <a:buFont typeface="Arial" panose="020B0604020202020204" pitchFamily="34" charset="0"/>
              <a:buChar char="•"/>
            </a:pPr>
            <a:r>
              <a:rPr lang="en-NZ" sz="4800" b="1" kern="1200" dirty="0">
                <a:solidFill>
                  <a:schemeClr val="bg1"/>
                </a:solidFill>
                <a:latin typeface="Arial" panose="020B0604020202020204" pitchFamily="34" charset="0"/>
                <a:cs typeface="Arial" panose="020B0604020202020204" pitchFamily="34" charset="0"/>
              </a:rPr>
              <a:t>What is digital identity?</a:t>
            </a:r>
            <a:endParaRPr lang="en-AU" sz="4800" b="1" kern="1200"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CCA1D4FC-389D-4EA4-98A5-8B07AD6CBFC3}"/>
              </a:ext>
            </a:extLst>
          </p:cNvPr>
          <p:cNvSpPr/>
          <p:nvPr/>
        </p:nvSpPr>
        <p:spPr>
          <a:xfrm>
            <a:off x="744891" y="581916"/>
            <a:ext cx="10326704" cy="1107996"/>
          </a:xfrm>
          <a:prstGeom prst="rect">
            <a:avLst/>
          </a:prstGeom>
        </p:spPr>
        <p:txBody>
          <a:bodyPr wrap="square">
            <a:spAutoFit/>
          </a:bodyPr>
          <a:lstStyle/>
          <a:p>
            <a:r>
              <a:rPr lang="en-NZ" sz="6600" b="1" kern="1200" dirty="0">
                <a:solidFill>
                  <a:schemeClr val="bg1"/>
                </a:solidFill>
                <a:latin typeface="Arial" panose="020B0604020202020204" pitchFamily="34" charset="0"/>
                <a:cs typeface="Arial" panose="020B0604020202020204" pitchFamily="34" charset="0"/>
              </a:rPr>
              <a:t>ACTIVITY</a:t>
            </a:r>
            <a:endParaRPr lang="en-AU" sz="6600" b="1" kern="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4459089"/>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20022BD5-4289-4D61-9B25-74E8A1AC298A}"/>
              </a:ext>
            </a:extLst>
          </p:cNvPr>
          <p:cNvSpPr txBox="1"/>
          <p:nvPr/>
        </p:nvSpPr>
        <p:spPr>
          <a:xfrm>
            <a:off x="418565" y="1365671"/>
            <a:ext cx="5016503" cy="385662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algn="ctr" defTabSz="1219224">
              <a:lnSpc>
                <a:spcPct val="94000"/>
              </a:lnSpc>
              <a:spcBef>
                <a:spcPts val="3000"/>
              </a:spcBef>
              <a:defRPr sz="5000">
                <a:solidFill>
                  <a:srgbClr val="FFFFFF"/>
                </a:solidFill>
                <a:latin typeface="FreightSansLFPro Medium"/>
                <a:ea typeface="FreightSansLFPro Medium"/>
                <a:cs typeface="FreightSansLFPro Medium"/>
                <a:sym typeface="FreightSansLFPro Medium"/>
              </a:defRPr>
            </a:pPr>
            <a:r>
              <a:rPr dirty="0">
                <a:latin typeface="Arial" panose="020B0604020202020204" pitchFamily="34" charset="0"/>
                <a:cs typeface="Arial" panose="020B0604020202020204" pitchFamily="34" charset="0"/>
              </a:rPr>
              <a:t>Your digital</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identity</a:t>
            </a:r>
          </a:p>
        </p:txBody>
      </p:sp>
    </p:spTree>
    <p:extLst>
      <p:ext uri="{BB962C8B-B14F-4D97-AF65-F5344CB8AC3E}">
        <p14:creationId xmlns:p14="http://schemas.microsoft.com/office/powerpoint/2010/main" val="2236890579"/>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e actually has no Facebook.">
            <a:extLst>
              <a:ext uri="{FF2B5EF4-FFF2-40B4-BE49-F238E27FC236}">
                <a16:creationId xmlns:a16="http://schemas.microsoft.com/office/drawing/2014/main" id="{07F60E67-1AFD-4B0E-BCD4-A3334DF34C64}"/>
              </a:ext>
            </a:extLst>
          </p:cNvPr>
          <p:cNvSpPr txBox="1"/>
          <p:nvPr/>
        </p:nvSpPr>
        <p:spPr>
          <a:xfrm>
            <a:off x="424509" y="747409"/>
            <a:ext cx="10508244" cy="1303236"/>
          </a:xfrm>
          <a:prstGeom prst="rect">
            <a:avLst/>
          </a:prstGeom>
          <a:ln w="12700">
            <a:miter lim="400000"/>
          </a:ln>
          <a:extLst>
            <a:ext uri="{C572A759-6A51-4108-AA02-DFA0A04FC94B}">
              <ma14:wrappingTextBoxFlag xmlns:ma14="http://schemas.microsoft.com/office/mac/drawingml/2011/main" xmlns="" val="1"/>
            </a:ext>
          </a:extLst>
        </p:spPr>
        <p:txBody>
          <a:bodyPr lIns="35716" tIns="35716" rIns="35716" bIns="35716" anchor="ctr">
            <a:spAutoFit/>
          </a:bodyPr>
          <a:lstStyle>
            <a:lvl1pPr defTabSz="228600">
              <a:tabLst>
                <a:tab pos="457200" algn="l"/>
                <a:tab pos="914400" algn="l"/>
                <a:tab pos="1371600" algn="l"/>
              </a:tabLst>
              <a:defRPr sz="8000" b="1">
                <a:solidFill>
                  <a:srgbClr val="FFFFFF"/>
                </a:solidFill>
                <a:uFill>
                  <a:solidFill>
                    <a:srgbClr val="000000"/>
                  </a:solidFill>
                </a:uFill>
                <a:latin typeface="FreightSansLFPro"/>
                <a:ea typeface="FreightSansLFPro"/>
                <a:cs typeface="FreightSansLFPro"/>
                <a:sym typeface="FreightSansLFPro"/>
              </a:defRPr>
            </a:lvl1pPr>
          </a:lstStyle>
          <a:p>
            <a:r>
              <a:rPr dirty="0">
                <a:solidFill>
                  <a:srgbClr val="4267B3"/>
                </a:solidFill>
                <a:latin typeface="Arial" panose="020B0604020202020204" pitchFamily="34" charset="0"/>
                <a:cs typeface="Arial" panose="020B0604020202020204" pitchFamily="34" charset="0"/>
              </a:rPr>
              <a:t>Say hi to</a:t>
            </a:r>
            <a:r>
              <a:rPr lang="en-IN" dirty="0">
                <a:solidFill>
                  <a:srgbClr val="4267B3"/>
                </a:solidFill>
                <a:latin typeface="Arial" panose="020B0604020202020204" pitchFamily="34" charset="0"/>
                <a:cs typeface="Arial" panose="020B0604020202020204" pitchFamily="34" charset="0"/>
              </a:rPr>
              <a:t> Rashmi</a:t>
            </a:r>
            <a:r>
              <a:rPr dirty="0">
                <a:solidFill>
                  <a:srgbClr val="4267B3"/>
                </a:solidFill>
                <a:latin typeface="Arial" panose="020B0604020202020204" pitchFamily="34" charset="0"/>
                <a:cs typeface="Arial" panose="020B0604020202020204" pitchFamily="34" charset="0"/>
              </a:rPr>
              <a:t>!</a:t>
            </a:r>
          </a:p>
        </p:txBody>
      </p:sp>
      <p:sp>
        <p:nvSpPr>
          <p:cNvPr id="3" name="Zoe actually has no Facebook.">
            <a:extLst>
              <a:ext uri="{FF2B5EF4-FFF2-40B4-BE49-F238E27FC236}">
                <a16:creationId xmlns:a16="http://schemas.microsoft.com/office/drawing/2014/main" id="{D2973199-80B2-4F15-B68E-968352340083}"/>
              </a:ext>
            </a:extLst>
          </p:cNvPr>
          <p:cNvSpPr txBox="1"/>
          <p:nvPr/>
        </p:nvSpPr>
        <p:spPr>
          <a:xfrm>
            <a:off x="579725" y="2599321"/>
            <a:ext cx="8513825" cy="503017"/>
          </a:xfrm>
          <a:prstGeom prst="rect">
            <a:avLst/>
          </a:prstGeom>
          <a:ln w="12700">
            <a:miter lim="400000"/>
          </a:ln>
          <a:extLst>
            <a:ext uri="{C572A759-6A51-4108-AA02-DFA0A04FC94B}">
              <ma14:wrappingTextBoxFlag xmlns:ma14="http://schemas.microsoft.com/office/mac/drawingml/2011/main" xmlns="" val="1"/>
            </a:ext>
          </a:extLst>
        </p:spPr>
        <p:txBody>
          <a:bodyPr wrap="square" lIns="35716" tIns="35716" rIns="35716" bIns="35716" anchor="ctr">
            <a:spAutoFit/>
          </a:bodyPr>
          <a:lstStyle>
            <a:lvl1pPr defTabSz="228600">
              <a:tabLst>
                <a:tab pos="457200" algn="l"/>
                <a:tab pos="914400" algn="l"/>
                <a:tab pos="1371600" algn="l"/>
              </a:tabLst>
              <a:defRPr sz="4800" b="1">
                <a:solidFill>
                  <a:srgbClr val="FFFFFF"/>
                </a:solidFill>
                <a:uFill>
                  <a:solidFill>
                    <a:srgbClr val="000000"/>
                  </a:solidFill>
                </a:uFill>
                <a:latin typeface="FreightSansLFPro"/>
                <a:ea typeface="FreightSansLFPro"/>
                <a:cs typeface="FreightSansLFPro"/>
                <a:sym typeface="FreightSansLFPro"/>
              </a:defRPr>
            </a:lvl1pPr>
          </a:lstStyle>
          <a:p>
            <a:r>
              <a:rPr lang="en-IN" sz="2800" dirty="0">
                <a:solidFill>
                  <a:srgbClr val="4267B3"/>
                </a:solidFill>
                <a:latin typeface="Arial" panose="020B0604020202020204" pitchFamily="34" charset="0"/>
                <a:cs typeface="Arial" panose="020B0604020202020204" pitchFamily="34" charset="0"/>
              </a:rPr>
              <a:t>Rashmi</a:t>
            </a:r>
            <a:r>
              <a:rPr sz="2800" dirty="0">
                <a:solidFill>
                  <a:srgbClr val="4267B3"/>
                </a:solidFill>
                <a:latin typeface="Arial" panose="020B0604020202020204" pitchFamily="34" charset="0"/>
                <a:cs typeface="Arial" panose="020B0604020202020204" pitchFamily="34" charset="0"/>
              </a:rPr>
              <a:t> just started joining the online world. </a:t>
            </a:r>
          </a:p>
        </p:txBody>
      </p:sp>
      <p:sp>
        <p:nvSpPr>
          <p:cNvPr id="4" name="Our goal today is to help her in her online journey!">
            <a:extLst>
              <a:ext uri="{FF2B5EF4-FFF2-40B4-BE49-F238E27FC236}">
                <a16:creationId xmlns:a16="http://schemas.microsoft.com/office/drawing/2014/main" id="{5414CB61-515F-4D68-A873-B9DF9DE7FFA4}"/>
              </a:ext>
            </a:extLst>
          </p:cNvPr>
          <p:cNvSpPr txBox="1"/>
          <p:nvPr/>
        </p:nvSpPr>
        <p:spPr>
          <a:xfrm>
            <a:off x="579725" y="3250041"/>
            <a:ext cx="6768605" cy="933904"/>
          </a:xfrm>
          <a:prstGeom prst="rect">
            <a:avLst/>
          </a:prstGeom>
          <a:ln w="12700">
            <a:miter lim="400000"/>
          </a:ln>
          <a:extLst>
            <a:ext uri="{C572A759-6A51-4108-AA02-DFA0A04FC94B}">
              <ma14:wrappingTextBoxFlag xmlns:ma14="http://schemas.microsoft.com/office/mac/drawingml/2011/main" xmlns="" val="1"/>
            </a:ext>
          </a:extLst>
        </p:spPr>
        <p:txBody>
          <a:bodyPr wrap="square" lIns="35716" tIns="35716" rIns="35716" bIns="35716" anchor="ctr">
            <a:spAutoFit/>
          </a:bodyPr>
          <a:lstStyle>
            <a:lvl1pPr defTabSz="228600">
              <a:tabLst>
                <a:tab pos="457200" algn="l"/>
                <a:tab pos="914400" algn="l"/>
                <a:tab pos="1371600" algn="l"/>
              </a:tabLst>
              <a:defRPr sz="4800" b="1">
                <a:solidFill>
                  <a:srgbClr val="FFFFFF"/>
                </a:solidFill>
                <a:uFill>
                  <a:solidFill>
                    <a:srgbClr val="000000"/>
                  </a:solidFill>
                </a:uFill>
                <a:latin typeface="FreightSansLFPro"/>
                <a:ea typeface="FreightSansLFPro"/>
                <a:cs typeface="FreightSansLFPro"/>
                <a:sym typeface="FreightSansLFPro"/>
              </a:defRPr>
            </a:lvl1pPr>
          </a:lstStyle>
          <a:p>
            <a:r>
              <a:rPr sz="2800" dirty="0">
                <a:solidFill>
                  <a:srgbClr val="4267B3"/>
                </a:solidFill>
                <a:latin typeface="Arial" panose="020B0604020202020204" pitchFamily="34" charset="0"/>
                <a:cs typeface="Arial" panose="020B0604020202020204" pitchFamily="34" charset="0"/>
              </a:rPr>
              <a:t>Our goal today is to help her in her online journey!</a:t>
            </a:r>
          </a:p>
        </p:txBody>
      </p:sp>
      <p:sp>
        <p:nvSpPr>
          <p:cNvPr id="5" name="Say hi, to Zoe.">
            <a:extLst>
              <a:ext uri="{FF2B5EF4-FFF2-40B4-BE49-F238E27FC236}">
                <a16:creationId xmlns:a16="http://schemas.microsoft.com/office/drawing/2014/main" id="{6CBAD262-C614-4927-A429-986F4E3B294E}"/>
              </a:ext>
            </a:extLst>
          </p:cNvPr>
          <p:cNvSpPr txBox="1"/>
          <p:nvPr/>
        </p:nvSpPr>
        <p:spPr>
          <a:xfrm>
            <a:off x="579725" y="4433094"/>
            <a:ext cx="7251919" cy="503017"/>
          </a:xfrm>
          <a:prstGeom prst="rect">
            <a:avLst/>
          </a:prstGeom>
          <a:ln w="12700">
            <a:miter lim="400000"/>
          </a:ln>
          <a:extLst>
            <a:ext uri="{C572A759-6A51-4108-AA02-DFA0A04FC94B}">
              <ma14:wrappingTextBoxFlag xmlns:ma14="http://schemas.microsoft.com/office/mac/drawingml/2011/main" xmlns="" val="1"/>
            </a:ext>
          </a:extLst>
        </p:spPr>
        <p:txBody>
          <a:bodyPr lIns="35716" tIns="35716" rIns="35716" bIns="35716" anchor="ctr">
            <a:spAutoFit/>
          </a:bodyPr>
          <a:lstStyle>
            <a:lvl1pPr defTabSz="228600">
              <a:tabLst>
                <a:tab pos="457200" algn="l"/>
                <a:tab pos="914400" algn="l"/>
                <a:tab pos="1371600" algn="l"/>
              </a:tabLst>
              <a:defRPr sz="8000" b="1">
                <a:solidFill>
                  <a:srgbClr val="FFFFFF"/>
                </a:solidFill>
                <a:uFill>
                  <a:solidFill>
                    <a:srgbClr val="000000"/>
                  </a:solidFill>
                </a:uFill>
                <a:latin typeface="FreightSansLFPro"/>
                <a:ea typeface="FreightSansLFPro"/>
                <a:cs typeface="FreightSansLFPro"/>
                <a:sym typeface="FreightSansLFPro"/>
              </a:defRPr>
            </a:lvl1pPr>
          </a:lstStyle>
          <a:p>
            <a:r>
              <a:rPr sz="2800" dirty="0">
                <a:solidFill>
                  <a:srgbClr val="4267B3"/>
                </a:solidFill>
                <a:latin typeface="Arial" panose="020B0604020202020204" pitchFamily="34" charset="0"/>
                <a:cs typeface="Arial" panose="020B0604020202020204" pitchFamily="34" charset="0"/>
              </a:rPr>
              <a:t>Let’s get to know </a:t>
            </a:r>
            <a:r>
              <a:rPr lang="en-IN" sz="2800" dirty="0">
                <a:solidFill>
                  <a:srgbClr val="4267B3"/>
                </a:solidFill>
                <a:latin typeface="Arial" panose="020B0604020202020204" pitchFamily="34" charset="0"/>
                <a:cs typeface="Arial" panose="020B0604020202020204" pitchFamily="34" charset="0"/>
              </a:rPr>
              <a:t>Rashmi</a:t>
            </a:r>
            <a:r>
              <a:rPr sz="2800" dirty="0">
                <a:solidFill>
                  <a:srgbClr val="4267B3"/>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106670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 name="BASIC INFORMATION…"/>
          <p:cNvSpPr txBox="1"/>
          <p:nvPr/>
        </p:nvSpPr>
        <p:spPr>
          <a:xfrm>
            <a:off x="1294397" y="3010660"/>
            <a:ext cx="9648601" cy="2226566"/>
          </a:xfrm>
          <a:prstGeom prst="rect">
            <a:avLst/>
          </a:prstGeom>
          <a:noFill/>
          <a:ln w="12700">
            <a:miter lim="400000"/>
          </a:ln>
          <a:extLst>
            <a:ext uri="{C572A759-6A51-4108-AA02-DFA0A04FC94B}">
              <ma14:wrappingTextBoxFlag xmlns:ma14="http://schemas.microsoft.com/office/mac/drawingml/2011/main" xmlns="" val="1"/>
            </a:ext>
          </a:extLst>
        </p:spPr>
        <p:txBody>
          <a:bodyPr wrap="square" lIns="35716" tIns="35716" rIns="35716" bIns="35716" anchor="ctr">
            <a:spAutoFit/>
          </a:bodyPr>
          <a:lstStyle/>
          <a:p>
            <a:pPr algn="ctr" defTabSz="410763">
              <a:defRPr sz="3200" b="1">
                <a:solidFill>
                  <a:srgbClr val="535353"/>
                </a:solidFill>
                <a:latin typeface="FreightSansLFPro"/>
                <a:ea typeface="FreightSansLFPro"/>
                <a:cs typeface="FreightSansLFPro"/>
                <a:sym typeface="FreightSansLFPro"/>
              </a:defRPr>
            </a:pPr>
            <a:r>
              <a:rPr sz="2800" dirty="0">
                <a:solidFill>
                  <a:srgbClr val="4267B3"/>
                </a:solidFill>
                <a:uFill>
                  <a:solidFill>
                    <a:srgbClr val="000000"/>
                  </a:solidFill>
                </a:uFill>
                <a:latin typeface="Arial" panose="020B0604020202020204" pitchFamily="34" charset="0"/>
                <a:cs typeface="Arial" panose="020B0604020202020204" pitchFamily="34" charset="0"/>
                <a:sym typeface="FreightSansLFPro"/>
              </a:rPr>
              <a:t>She is 19 years old, and she is studying to be a nurse. She is from</a:t>
            </a:r>
            <a:r>
              <a:rPr lang="en-NZ" sz="2800" dirty="0">
                <a:solidFill>
                  <a:srgbClr val="4267B3"/>
                </a:solidFill>
                <a:uFill>
                  <a:solidFill>
                    <a:srgbClr val="000000"/>
                  </a:solidFill>
                </a:uFill>
                <a:latin typeface="Arial" panose="020B0604020202020204" pitchFamily="34" charset="0"/>
                <a:cs typeface="Arial" panose="020B0604020202020204" pitchFamily="34" charset="0"/>
                <a:sym typeface="FreightSansLFPro"/>
              </a:rPr>
              <a:t> Jaipur </a:t>
            </a:r>
            <a:r>
              <a:rPr sz="2800" dirty="0">
                <a:solidFill>
                  <a:srgbClr val="4267B3"/>
                </a:solidFill>
                <a:uFill>
                  <a:solidFill>
                    <a:srgbClr val="000000"/>
                  </a:solidFill>
                </a:uFill>
                <a:latin typeface="Arial" panose="020B0604020202020204" pitchFamily="34" charset="0"/>
                <a:cs typeface="Arial" panose="020B0604020202020204" pitchFamily="34" charset="0"/>
                <a:sym typeface="FreightSansLFPro"/>
              </a:rPr>
              <a:t>and she loves </a:t>
            </a:r>
            <a:r>
              <a:rPr lang="en-IN" sz="2800" dirty="0">
                <a:solidFill>
                  <a:srgbClr val="4267B3"/>
                </a:solidFill>
                <a:uFill>
                  <a:solidFill>
                    <a:srgbClr val="000000"/>
                  </a:solidFill>
                </a:uFill>
                <a:latin typeface="Arial" panose="020B0604020202020204" pitchFamily="34" charset="0"/>
                <a:cs typeface="Arial" panose="020B0604020202020204" pitchFamily="34" charset="0"/>
                <a:sym typeface="FreightSansLFPro"/>
              </a:rPr>
              <a:t>singing</a:t>
            </a:r>
            <a:r>
              <a:rPr sz="2800" dirty="0">
                <a:solidFill>
                  <a:srgbClr val="4267B3"/>
                </a:solidFill>
                <a:uFill>
                  <a:solidFill>
                    <a:srgbClr val="000000"/>
                  </a:solidFill>
                </a:uFill>
                <a:latin typeface="Arial" panose="020B0604020202020204" pitchFamily="34" charset="0"/>
                <a:cs typeface="Arial" panose="020B0604020202020204" pitchFamily="34" charset="0"/>
                <a:sym typeface="FreightSansLFPro"/>
              </a:rPr>
              <a:t>! </a:t>
            </a:r>
            <a:r>
              <a:rPr lang="en-US" sz="2800" b="1" dirty="0">
                <a:solidFill>
                  <a:srgbClr val="4267B3"/>
                </a:solidFill>
                <a:uFill>
                  <a:solidFill>
                    <a:srgbClr val="000000"/>
                  </a:solidFill>
                </a:uFill>
                <a:latin typeface="Arial" panose="020B0604020202020204" pitchFamily="34" charset="0"/>
                <a:cs typeface="Arial" panose="020B0604020202020204" pitchFamily="34" charset="0"/>
                <a:sym typeface="FreightSansLFPro"/>
              </a:rPr>
              <a:t>Her family raised her and her brother Jai. They are very close since he is only 2 years younger than she is. Rashmi in her free time loves to watch movies too. </a:t>
            </a:r>
            <a:endParaRPr sz="2800" b="1" dirty="0">
              <a:solidFill>
                <a:srgbClr val="4267B3"/>
              </a:solidFill>
              <a:uFill>
                <a:solidFill>
                  <a:srgbClr val="000000"/>
                </a:solidFill>
              </a:uFill>
              <a:latin typeface="Arial" panose="020B0604020202020204" pitchFamily="34" charset="0"/>
              <a:cs typeface="Arial" panose="020B0604020202020204" pitchFamily="34" charset="0"/>
              <a:sym typeface="FreightSansLFPro"/>
            </a:endParaRPr>
          </a:p>
        </p:txBody>
      </p:sp>
      <p:sp>
        <p:nvSpPr>
          <p:cNvPr id="2" name="Rectangle 1">
            <a:extLst>
              <a:ext uri="{FF2B5EF4-FFF2-40B4-BE49-F238E27FC236}">
                <a16:creationId xmlns:a16="http://schemas.microsoft.com/office/drawing/2014/main" id="{09A3068D-B945-5149-87AD-BEB28C392307}"/>
              </a:ext>
            </a:extLst>
          </p:cNvPr>
          <p:cNvSpPr/>
          <p:nvPr/>
        </p:nvSpPr>
        <p:spPr>
          <a:xfrm>
            <a:off x="2811541" y="1357500"/>
            <a:ext cx="6614311" cy="830997"/>
          </a:xfrm>
          <a:prstGeom prst="rect">
            <a:avLst/>
          </a:prstGeom>
        </p:spPr>
        <p:txBody>
          <a:bodyPr wrap="none">
            <a:spAutoFit/>
          </a:bodyPr>
          <a:lstStyle/>
          <a:p>
            <a:pPr algn="ctr" defTabSz="410763">
              <a:defRPr sz="3200" b="1">
                <a:solidFill>
                  <a:srgbClr val="535353"/>
                </a:solidFill>
                <a:latin typeface="FreightSansLFPro"/>
                <a:ea typeface="FreightSansLFPro"/>
                <a:cs typeface="FreightSansLFPro"/>
                <a:sym typeface="FreightSansLFPro"/>
              </a:defRPr>
            </a:pPr>
            <a:r>
              <a:rPr lang="en-PH" sz="4800" dirty="0">
                <a:solidFill>
                  <a:srgbClr val="3266CC"/>
                </a:solidFill>
                <a:latin typeface="Arial" panose="020B0604020202020204" pitchFamily="34" charset="0"/>
                <a:cs typeface="Arial" panose="020B0604020202020204" pitchFamily="34" charset="0"/>
              </a:rPr>
              <a:t>BASIC INFORMATION</a:t>
            </a:r>
            <a:endParaRPr lang="en-PH" sz="4000" dirty="0">
              <a:solidFill>
                <a:srgbClr val="3266CC"/>
              </a:solidFill>
              <a:latin typeface="Arial" panose="020B0604020202020204" pitchFamily="34" charset="0"/>
              <a:cs typeface="Arial" panose="020B0604020202020204" pitchFamily="34" charset="0"/>
            </a:endParaRPr>
          </a:p>
        </p:txBody>
      </p:sp>
      <p:sp>
        <p:nvSpPr>
          <p:cNvPr id="6" name="Straight Connector 21">
            <a:extLst>
              <a:ext uri="{FF2B5EF4-FFF2-40B4-BE49-F238E27FC236}">
                <a16:creationId xmlns:a16="http://schemas.microsoft.com/office/drawing/2014/main" id="{45C54769-7E4D-5D4A-90A6-E4A7C4B0CB2F}"/>
              </a:ext>
            </a:extLst>
          </p:cNvPr>
          <p:cNvSpPr/>
          <p:nvPr/>
        </p:nvSpPr>
        <p:spPr>
          <a:xfrm>
            <a:off x="2701447" y="2358126"/>
            <a:ext cx="6716873" cy="0"/>
          </a:xfrm>
          <a:prstGeom prst="line">
            <a:avLst/>
          </a:prstGeom>
          <a:noFill/>
          <a:ln w="50800" cap="flat">
            <a:solidFill>
              <a:srgbClr val="F0546A"/>
            </a:solidFill>
            <a:prstDash val="solid"/>
            <a:miter lim="800000"/>
          </a:ln>
          <a:effectLst/>
        </p:spPr>
        <p:txBody>
          <a:bodyPr wrap="square" lIns="45718" tIns="45718" rIns="45718" bIns="45718" numCol="1" anchor="t">
            <a:noAutofit/>
          </a:bodyPr>
          <a:lstStyle/>
          <a:p>
            <a:endParaRPr dirty="0">
              <a:solidFill>
                <a:srgbClr val="3266CC"/>
              </a:solidFill>
              <a:latin typeface="Arial" panose="020B0604020202020204" pitchFamily="34" charset="0"/>
              <a:cs typeface="Arial" panose="020B0604020202020204" pitchFamily="34" charset="0"/>
            </a:endParaRPr>
          </a:p>
        </p:txBody>
      </p:sp>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HAT IS IDENTITY?">
            <a:extLst>
              <a:ext uri="{FF2B5EF4-FFF2-40B4-BE49-F238E27FC236}">
                <a16:creationId xmlns:a16="http://schemas.microsoft.com/office/drawing/2014/main" id="{C08F5DDF-EEAF-4F07-8B1F-FC8DF45B110C}"/>
              </a:ext>
            </a:extLst>
          </p:cNvPr>
          <p:cNvSpPr txBox="1"/>
          <p:nvPr/>
        </p:nvSpPr>
        <p:spPr>
          <a:xfrm>
            <a:off x="862678" y="636760"/>
            <a:ext cx="7348634" cy="1611012"/>
          </a:xfrm>
          <a:prstGeom prst="rect">
            <a:avLst/>
          </a:prstGeom>
          <a:ln w="12700">
            <a:miter lim="400000"/>
          </a:ln>
          <a:extLst>
            <a:ext uri="{C572A759-6A51-4108-AA02-DFA0A04FC94B}">
              <ma14:wrappingTextBoxFlag xmlns:ma14="http://schemas.microsoft.com/office/mac/drawingml/2011/main" xmlns="" val="1"/>
            </a:ext>
          </a:extLst>
        </p:spPr>
        <p:txBody>
          <a:bodyPr wrap="square" lIns="35716" tIns="35716" rIns="35716" bIns="35716" anchor="ctr">
            <a:spAutoFit/>
          </a:bodyPr>
          <a:lstStyle>
            <a:lvl1pPr defTabSz="228600">
              <a:tabLst>
                <a:tab pos="457200" algn="l"/>
                <a:tab pos="914400" algn="l"/>
                <a:tab pos="1371600" algn="l"/>
              </a:tabLst>
              <a:defRPr sz="5000" b="1">
                <a:solidFill>
                  <a:srgbClr val="FFFFFF"/>
                </a:solidFill>
                <a:uFill>
                  <a:solidFill>
                    <a:srgbClr val="000000"/>
                  </a:solidFill>
                </a:uFill>
                <a:latin typeface="FreightSansLFPro"/>
                <a:ea typeface="FreightSansLFPro"/>
                <a:cs typeface="FreightSansLFPro"/>
                <a:sym typeface="FreightSansLFPro"/>
              </a:defRPr>
            </a:lvl1pPr>
          </a:lstStyle>
          <a:p>
            <a:r>
              <a:rPr lang="en-PH" dirty="0">
                <a:latin typeface="Arial" panose="020B0604020202020204" pitchFamily="34" charset="0"/>
                <a:cs typeface="Arial" panose="020B0604020202020204" pitchFamily="34" charset="0"/>
              </a:rPr>
              <a:t>What we know from her aspects of identity.</a:t>
            </a:r>
          </a:p>
        </p:txBody>
      </p:sp>
      <p:sp>
        <p:nvSpPr>
          <p:cNvPr id="4" name="Flowchart: Connector 3">
            <a:extLst>
              <a:ext uri="{FF2B5EF4-FFF2-40B4-BE49-F238E27FC236}">
                <a16:creationId xmlns:a16="http://schemas.microsoft.com/office/drawing/2014/main" id="{B7A5F92D-A04A-407B-8A41-F3B31B4DBF85}"/>
              </a:ext>
            </a:extLst>
          </p:cNvPr>
          <p:cNvSpPr/>
          <p:nvPr/>
        </p:nvSpPr>
        <p:spPr>
          <a:xfrm>
            <a:off x="6996312" y="1734085"/>
            <a:ext cx="4288367" cy="4580467"/>
          </a:xfrm>
          <a:prstGeom prst="flowChartConnector">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solidFill>
                <a:srgbClr val="7030A0"/>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3AF7ADD1-8646-43D0-A85C-06B19C87C02E}"/>
              </a:ext>
            </a:extLst>
          </p:cNvPr>
          <p:cNvCxnSpPr>
            <a:cxnSpLocks/>
          </p:cNvCxnSpPr>
          <p:nvPr/>
        </p:nvCxnSpPr>
        <p:spPr>
          <a:xfrm>
            <a:off x="9096046" y="1734085"/>
            <a:ext cx="88900" cy="4580467"/>
          </a:xfrm>
          <a:prstGeom prst="line">
            <a:avLst/>
          </a:prstGeom>
          <a:ln>
            <a:solidFill>
              <a:schemeClr val="accent1"/>
            </a:solidFill>
          </a:ln>
        </p:spPr>
        <p:style>
          <a:lnRef idx="1">
            <a:schemeClr val="accent5"/>
          </a:lnRef>
          <a:fillRef idx="0">
            <a:schemeClr val="accent5"/>
          </a:fillRef>
          <a:effectRef idx="0">
            <a:schemeClr val="accent5"/>
          </a:effectRef>
          <a:fontRef idx="minor">
            <a:schemeClr val="tx1"/>
          </a:fontRef>
        </p:style>
      </p:cxnSp>
      <p:cxnSp>
        <p:nvCxnSpPr>
          <p:cNvPr id="6" name="Straight Connector 5">
            <a:extLst>
              <a:ext uri="{FF2B5EF4-FFF2-40B4-BE49-F238E27FC236}">
                <a16:creationId xmlns:a16="http://schemas.microsoft.com/office/drawing/2014/main" id="{4B338EDB-5447-4485-B791-05072F4863F4}"/>
              </a:ext>
            </a:extLst>
          </p:cNvPr>
          <p:cNvCxnSpPr>
            <a:cxnSpLocks/>
            <a:stCxn id="4" idx="1"/>
            <a:endCxn id="4" idx="5"/>
          </p:cNvCxnSpPr>
          <p:nvPr/>
        </p:nvCxnSpPr>
        <p:spPr>
          <a:xfrm>
            <a:off x="7624329" y="2404879"/>
            <a:ext cx="3032333" cy="3238879"/>
          </a:xfrm>
          <a:prstGeom prst="line">
            <a:avLst/>
          </a:prstGeom>
          <a:ln>
            <a:solidFill>
              <a:schemeClr val="accent1"/>
            </a:solidFill>
          </a:ln>
        </p:spPr>
        <p:style>
          <a:lnRef idx="1">
            <a:schemeClr val="accent5"/>
          </a:lnRef>
          <a:fillRef idx="0">
            <a:schemeClr val="accent5"/>
          </a:fillRef>
          <a:effectRef idx="0">
            <a:schemeClr val="accent5"/>
          </a:effectRef>
          <a:fontRef idx="minor">
            <a:schemeClr val="tx1"/>
          </a:fontRef>
        </p:style>
      </p:cxnSp>
      <p:cxnSp>
        <p:nvCxnSpPr>
          <p:cNvPr id="7" name="Straight Connector 6">
            <a:extLst>
              <a:ext uri="{FF2B5EF4-FFF2-40B4-BE49-F238E27FC236}">
                <a16:creationId xmlns:a16="http://schemas.microsoft.com/office/drawing/2014/main" id="{FF702B9F-B242-47EA-9A8F-5CB2AB7FC6CC}"/>
              </a:ext>
            </a:extLst>
          </p:cNvPr>
          <p:cNvCxnSpPr>
            <a:cxnSpLocks/>
            <a:stCxn id="4" idx="2"/>
            <a:endCxn id="4" idx="6"/>
          </p:cNvCxnSpPr>
          <p:nvPr/>
        </p:nvCxnSpPr>
        <p:spPr>
          <a:xfrm>
            <a:off x="6996312" y="4024319"/>
            <a:ext cx="4288367" cy="0"/>
          </a:xfrm>
          <a:prstGeom prst="line">
            <a:avLst/>
          </a:prstGeom>
          <a:ln>
            <a:solidFill>
              <a:schemeClr val="accent1"/>
            </a:soli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A418B49F-F1FF-4549-8338-26497E5E38B6}"/>
              </a:ext>
            </a:extLst>
          </p:cNvPr>
          <p:cNvCxnSpPr>
            <a:cxnSpLocks/>
            <a:stCxn id="4" idx="3"/>
            <a:endCxn id="4" idx="7"/>
          </p:cNvCxnSpPr>
          <p:nvPr/>
        </p:nvCxnSpPr>
        <p:spPr>
          <a:xfrm flipV="1">
            <a:off x="7624329" y="2404879"/>
            <a:ext cx="3032333" cy="3238879"/>
          </a:xfrm>
          <a:prstGeom prst="line">
            <a:avLst/>
          </a:prstGeom>
          <a:ln>
            <a:solidFill>
              <a:schemeClr val="accent1"/>
            </a:solidFill>
          </a:ln>
        </p:spPr>
        <p:style>
          <a:lnRef idx="1">
            <a:schemeClr val="accent5"/>
          </a:lnRef>
          <a:fillRef idx="0">
            <a:schemeClr val="accent5"/>
          </a:fillRef>
          <a:effectRef idx="0">
            <a:schemeClr val="accent5"/>
          </a:effectRef>
          <a:fontRef idx="minor">
            <a:schemeClr val="tx1"/>
          </a:fontRef>
        </p:style>
      </p:cxnSp>
      <p:sp>
        <p:nvSpPr>
          <p:cNvPr id="9" name="TextBox 8">
            <a:extLst>
              <a:ext uri="{FF2B5EF4-FFF2-40B4-BE49-F238E27FC236}">
                <a16:creationId xmlns:a16="http://schemas.microsoft.com/office/drawing/2014/main" id="{3AA4A9B0-30BA-44DF-883A-D65E0FFDAFF4}"/>
              </a:ext>
            </a:extLst>
          </p:cNvPr>
          <p:cNvSpPr txBox="1"/>
          <p:nvPr/>
        </p:nvSpPr>
        <p:spPr>
          <a:xfrm>
            <a:off x="7913738" y="2308237"/>
            <a:ext cx="1347410" cy="369332"/>
          </a:xfrm>
          <a:prstGeom prst="rect">
            <a:avLst/>
          </a:prstGeom>
          <a:noFill/>
          <a:ln>
            <a:noFill/>
          </a:ln>
        </p:spPr>
        <p:txBody>
          <a:bodyPr wrap="square" rtlCol="0">
            <a:spAutoFit/>
          </a:bodyPr>
          <a:lstStyle/>
          <a:p>
            <a:r>
              <a:rPr lang="en-NZ" dirty="0">
                <a:solidFill>
                  <a:srgbClr val="7030A0"/>
                </a:solidFill>
                <a:latin typeface="Arial" panose="020B0604020202020204" pitchFamily="34" charset="0"/>
                <a:cs typeface="Arial" panose="020B0604020202020204" pitchFamily="34" charset="0"/>
              </a:rPr>
              <a:t>19 </a:t>
            </a:r>
            <a:r>
              <a:rPr lang="en-NZ" dirty="0" err="1">
                <a:solidFill>
                  <a:srgbClr val="7030A0"/>
                </a:solidFill>
                <a:latin typeface="Arial" panose="020B0604020202020204" pitchFamily="34" charset="0"/>
                <a:cs typeface="Arial" panose="020B0604020202020204" pitchFamily="34" charset="0"/>
              </a:rPr>
              <a:t>yrs</a:t>
            </a:r>
            <a:r>
              <a:rPr lang="en-NZ" dirty="0">
                <a:solidFill>
                  <a:srgbClr val="7030A0"/>
                </a:solidFill>
                <a:latin typeface="Arial" panose="020B0604020202020204" pitchFamily="34" charset="0"/>
                <a:cs typeface="Arial" panose="020B0604020202020204" pitchFamily="34" charset="0"/>
              </a:rPr>
              <a:t> old</a:t>
            </a:r>
            <a:endParaRPr lang="en-GB" dirty="0">
              <a:solidFill>
                <a:srgbClr val="7030A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EA39FEB-2D7B-4E9A-8B08-C3DB56F2EC3F}"/>
              </a:ext>
            </a:extLst>
          </p:cNvPr>
          <p:cNvSpPr txBox="1"/>
          <p:nvPr/>
        </p:nvSpPr>
        <p:spPr>
          <a:xfrm>
            <a:off x="7320465" y="3319590"/>
            <a:ext cx="814010" cy="369332"/>
          </a:xfrm>
          <a:prstGeom prst="rect">
            <a:avLst/>
          </a:prstGeom>
          <a:noFill/>
          <a:ln>
            <a:noFill/>
          </a:ln>
        </p:spPr>
        <p:txBody>
          <a:bodyPr wrap="square" rtlCol="0">
            <a:spAutoFit/>
          </a:bodyPr>
          <a:lstStyle/>
          <a:p>
            <a:r>
              <a:rPr lang="en-NZ" dirty="0">
                <a:solidFill>
                  <a:srgbClr val="7030A0"/>
                </a:solidFill>
                <a:latin typeface="Arial" panose="020B0604020202020204" pitchFamily="34" charset="0"/>
                <a:cs typeface="Arial" panose="020B0604020202020204" pitchFamily="34" charset="0"/>
              </a:rPr>
              <a:t>Nurse</a:t>
            </a:r>
            <a:endParaRPr lang="en-GB" dirty="0">
              <a:solidFill>
                <a:srgbClr val="7030A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88660FF-AA8F-4523-890D-DDF77F7B3F32}"/>
              </a:ext>
            </a:extLst>
          </p:cNvPr>
          <p:cNvSpPr txBox="1"/>
          <p:nvPr/>
        </p:nvSpPr>
        <p:spPr>
          <a:xfrm>
            <a:off x="9407327" y="5256795"/>
            <a:ext cx="982848" cy="646331"/>
          </a:xfrm>
          <a:prstGeom prst="rect">
            <a:avLst/>
          </a:prstGeom>
          <a:noFill/>
          <a:ln>
            <a:noFill/>
          </a:ln>
        </p:spPr>
        <p:txBody>
          <a:bodyPr wrap="square" rtlCol="0">
            <a:spAutoFit/>
          </a:bodyPr>
          <a:lstStyle/>
          <a:p>
            <a:r>
              <a:rPr lang="en-NZ" dirty="0">
                <a:solidFill>
                  <a:srgbClr val="7030A0"/>
                </a:solidFill>
                <a:latin typeface="Arial" panose="020B0604020202020204" pitchFamily="34" charset="0"/>
                <a:cs typeface="Arial" panose="020B0604020202020204" pitchFamily="34" charset="0"/>
              </a:rPr>
              <a:t>Middle class</a:t>
            </a:r>
            <a:endParaRPr lang="en-GB" dirty="0">
              <a:solidFill>
                <a:srgbClr val="7030A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BA07F6A-A9A7-4265-AA52-5D66204D3755}"/>
              </a:ext>
            </a:extLst>
          </p:cNvPr>
          <p:cNvSpPr txBox="1"/>
          <p:nvPr/>
        </p:nvSpPr>
        <p:spPr>
          <a:xfrm>
            <a:off x="9371405" y="2232871"/>
            <a:ext cx="1347410" cy="646331"/>
          </a:xfrm>
          <a:prstGeom prst="rect">
            <a:avLst/>
          </a:prstGeom>
          <a:noFill/>
          <a:ln>
            <a:noFill/>
          </a:ln>
        </p:spPr>
        <p:txBody>
          <a:bodyPr wrap="square" rtlCol="0">
            <a:spAutoFit/>
          </a:bodyPr>
          <a:lstStyle/>
          <a:p>
            <a:r>
              <a:rPr lang="en-NZ" dirty="0">
                <a:solidFill>
                  <a:srgbClr val="7030A0"/>
                </a:solidFill>
                <a:latin typeface="Arial" panose="020B0604020202020204" pitchFamily="34" charset="0"/>
                <a:cs typeface="Arial" panose="020B0604020202020204" pitchFamily="34" charset="0"/>
              </a:rPr>
              <a:t>Loves movies</a:t>
            </a:r>
            <a:endParaRPr lang="en-GB" dirty="0">
              <a:solidFill>
                <a:srgbClr val="7030A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E110C3B-E8A5-4309-ABAC-61F094FA814F}"/>
              </a:ext>
            </a:extLst>
          </p:cNvPr>
          <p:cNvSpPr txBox="1"/>
          <p:nvPr/>
        </p:nvSpPr>
        <p:spPr>
          <a:xfrm>
            <a:off x="10125954" y="3325818"/>
            <a:ext cx="1347410" cy="369332"/>
          </a:xfrm>
          <a:prstGeom prst="rect">
            <a:avLst/>
          </a:prstGeom>
          <a:noFill/>
          <a:ln>
            <a:noFill/>
          </a:ln>
        </p:spPr>
        <p:txBody>
          <a:bodyPr wrap="square" rtlCol="0">
            <a:spAutoFit/>
          </a:bodyPr>
          <a:lstStyle/>
          <a:p>
            <a:r>
              <a:rPr lang="en-NZ" dirty="0">
                <a:solidFill>
                  <a:srgbClr val="7030A0"/>
                </a:solidFill>
                <a:latin typeface="Arial" panose="020B0604020202020204" pitchFamily="34" charset="0"/>
                <a:cs typeface="Arial" panose="020B0604020202020204" pitchFamily="34" charset="0"/>
              </a:rPr>
              <a:t>Jaipur</a:t>
            </a:r>
            <a:endParaRPr lang="en-GB" dirty="0">
              <a:solidFill>
                <a:srgbClr val="7030A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A06603D-49F8-4889-8FB6-9E02D50BBCE8}"/>
              </a:ext>
            </a:extLst>
          </p:cNvPr>
          <p:cNvSpPr txBox="1"/>
          <p:nvPr/>
        </p:nvSpPr>
        <p:spPr>
          <a:xfrm>
            <a:off x="7434628" y="4418967"/>
            <a:ext cx="1347410" cy="369332"/>
          </a:xfrm>
          <a:prstGeom prst="rect">
            <a:avLst/>
          </a:prstGeom>
          <a:noFill/>
          <a:ln>
            <a:noFill/>
          </a:ln>
        </p:spPr>
        <p:txBody>
          <a:bodyPr wrap="square" rtlCol="0">
            <a:spAutoFit/>
          </a:bodyPr>
          <a:lstStyle/>
          <a:p>
            <a:r>
              <a:rPr lang="en-NZ" dirty="0">
                <a:solidFill>
                  <a:srgbClr val="7030A0"/>
                </a:solidFill>
                <a:latin typeface="Arial" panose="020B0604020202020204" pitchFamily="34" charset="0"/>
                <a:cs typeface="Arial" panose="020B0604020202020204" pitchFamily="34" charset="0"/>
              </a:rPr>
              <a:t>Indian</a:t>
            </a:r>
            <a:endParaRPr lang="en-GB" dirty="0">
              <a:solidFill>
                <a:srgbClr val="7030A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DD97235-ED31-4924-B90A-F663B66CCD46}"/>
              </a:ext>
            </a:extLst>
          </p:cNvPr>
          <p:cNvSpPr txBox="1"/>
          <p:nvPr/>
        </p:nvSpPr>
        <p:spPr>
          <a:xfrm>
            <a:off x="8134475" y="5257459"/>
            <a:ext cx="1347410" cy="369332"/>
          </a:xfrm>
          <a:prstGeom prst="rect">
            <a:avLst/>
          </a:prstGeom>
          <a:noFill/>
          <a:ln>
            <a:noFill/>
          </a:ln>
        </p:spPr>
        <p:txBody>
          <a:bodyPr wrap="square" rtlCol="0">
            <a:spAutoFit/>
          </a:bodyPr>
          <a:lstStyle/>
          <a:p>
            <a:r>
              <a:rPr lang="en-NZ" dirty="0">
                <a:solidFill>
                  <a:srgbClr val="7030A0"/>
                </a:solidFill>
                <a:latin typeface="Arial" panose="020B0604020202020204" pitchFamily="34" charset="0"/>
                <a:cs typeface="Arial" panose="020B0604020202020204" pitchFamily="34" charset="0"/>
              </a:rPr>
              <a:t>Singing</a:t>
            </a:r>
            <a:endParaRPr lang="en-GB" dirty="0">
              <a:solidFill>
                <a:srgbClr val="7030A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D2A441E6-7E7B-4B1F-B523-F7314DFE6AB8}"/>
              </a:ext>
            </a:extLst>
          </p:cNvPr>
          <p:cNvSpPr txBox="1"/>
          <p:nvPr/>
        </p:nvSpPr>
        <p:spPr>
          <a:xfrm>
            <a:off x="10123358" y="4365944"/>
            <a:ext cx="1347410" cy="369332"/>
          </a:xfrm>
          <a:prstGeom prst="rect">
            <a:avLst/>
          </a:prstGeom>
          <a:noFill/>
          <a:ln>
            <a:noFill/>
          </a:ln>
        </p:spPr>
        <p:txBody>
          <a:bodyPr wrap="square" rtlCol="0">
            <a:spAutoFit/>
          </a:bodyPr>
          <a:lstStyle/>
          <a:p>
            <a:r>
              <a:rPr lang="en-NZ" dirty="0">
                <a:solidFill>
                  <a:srgbClr val="7030A0"/>
                </a:solidFill>
                <a:latin typeface="Arial" panose="020B0604020202020204" pitchFamily="34" charset="0"/>
                <a:cs typeface="Arial" panose="020B0604020202020204" pitchFamily="34" charset="0"/>
              </a:rPr>
              <a:t>Female</a:t>
            </a:r>
            <a:endParaRPr lang="en-GB"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5819822"/>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BD357E-1DA4-4294-A425-10859890E472}"/>
              </a:ext>
            </a:extLst>
          </p:cNvPr>
          <p:cNvSpPr txBox="1">
            <a:spLocks/>
          </p:cNvSpPr>
          <p:nvPr/>
        </p:nvSpPr>
        <p:spPr>
          <a:xfrm>
            <a:off x="4677494" y="1746921"/>
            <a:ext cx="2104306" cy="4819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dirty="0">
                <a:solidFill>
                  <a:schemeClr val="bg1"/>
                </a:solidFill>
                <a:latin typeface="Arial" panose="020B0604020202020204" pitchFamily="34" charset="0"/>
                <a:cs typeface="Arial" panose="020B0604020202020204" pitchFamily="34" charset="0"/>
              </a:rPr>
              <a:t>5 mins</a:t>
            </a:r>
          </a:p>
        </p:txBody>
      </p:sp>
      <p:sp>
        <p:nvSpPr>
          <p:cNvPr id="4" name="Content Placeholder 8">
            <a:extLst>
              <a:ext uri="{FF2B5EF4-FFF2-40B4-BE49-F238E27FC236}">
                <a16:creationId xmlns:a16="http://schemas.microsoft.com/office/drawing/2014/main" id="{52D1385D-D5E5-4D08-A15E-7C5AA3A4145B}"/>
              </a:ext>
            </a:extLst>
          </p:cNvPr>
          <p:cNvSpPr txBox="1">
            <a:spLocks/>
          </p:cNvSpPr>
          <p:nvPr/>
        </p:nvSpPr>
        <p:spPr>
          <a:xfrm>
            <a:off x="913224" y="2971263"/>
            <a:ext cx="8420848" cy="6774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solidFill>
                  <a:schemeClr val="bg1"/>
                </a:solidFill>
                <a:latin typeface="Arial" panose="020B0604020202020204" pitchFamily="34" charset="0"/>
                <a:cs typeface="Arial" panose="020B0604020202020204" pitchFamily="34" charset="0"/>
              </a:rPr>
              <a:t>In table groups/pairs discuss the following question: </a:t>
            </a:r>
          </a:p>
        </p:txBody>
      </p:sp>
      <p:sp>
        <p:nvSpPr>
          <p:cNvPr id="5" name="Rectangle 4">
            <a:extLst>
              <a:ext uri="{FF2B5EF4-FFF2-40B4-BE49-F238E27FC236}">
                <a16:creationId xmlns:a16="http://schemas.microsoft.com/office/drawing/2014/main" id="{0AC2A8E8-AB63-4712-A41D-920A34868E3A}"/>
              </a:ext>
            </a:extLst>
          </p:cNvPr>
          <p:cNvSpPr/>
          <p:nvPr/>
        </p:nvSpPr>
        <p:spPr>
          <a:xfrm>
            <a:off x="831030" y="3795781"/>
            <a:ext cx="11236051" cy="584775"/>
          </a:xfrm>
          <a:prstGeom prst="rect">
            <a:avLst/>
          </a:prstGeom>
        </p:spPr>
        <p:txBody>
          <a:bodyPr wrap="square">
            <a:spAutoFit/>
          </a:bodyPr>
          <a:lstStyle/>
          <a:p>
            <a:pPr marL="685800" indent="-685800">
              <a:buFont typeface="Arial" panose="020B0604020202020204" pitchFamily="34" charset="0"/>
              <a:buChar char="•"/>
            </a:pPr>
            <a:r>
              <a:rPr lang="en-US" sz="3200" b="1" dirty="0">
                <a:solidFill>
                  <a:schemeClr val="bg1"/>
                </a:solidFill>
                <a:latin typeface="FreightSansLFPro Medium" panose="02000506030000020004" pitchFamily="2" charset="77"/>
                <a:ea typeface="FreightSansLFPro"/>
                <a:cs typeface="FreightSansLFPro"/>
              </a:rPr>
              <a:t>How would this  translate into a digital identity?</a:t>
            </a:r>
          </a:p>
        </p:txBody>
      </p:sp>
      <p:sp>
        <p:nvSpPr>
          <p:cNvPr id="6" name="Rectangle 5">
            <a:extLst>
              <a:ext uri="{FF2B5EF4-FFF2-40B4-BE49-F238E27FC236}">
                <a16:creationId xmlns:a16="http://schemas.microsoft.com/office/drawing/2014/main" id="{A8BADC57-DA5C-437A-9CBD-838EAA70CAC4}"/>
              </a:ext>
            </a:extLst>
          </p:cNvPr>
          <p:cNvSpPr/>
          <p:nvPr/>
        </p:nvSpPr>
        <p:spPr>
          <a:xfrm>
            <a:off x="990056" y="565415"/>
            <a:ext cx="10326704" cy="1107996"/>
          </a:xfrm>
          <a:prstGeom prst="rect">
            <a:avLst/>
          </a:prstGeom>
        </p:spPr>
        <p:txBody>
          <a:bodyPr wrap="square">
            <a:spAutoFit/>
          </a:bodyPr>
          <a:lstStyle/>
          <a:p>
            <a:r>
              <a:rPr lang="en-NZ" sz="6600" b="1" kern="1200" dirty="0">
                <a:solidFill>
                  <a:schemeClr val="bg1"/>
                </a:solidFill>
                <a:latin typeface="Arial" panose="020B0604020202020204" pitchFamily="34" charset="0"/>
                <a:cs typeface="Arial" panose="020B0604020202020204" pitchFamily="34" charset="0"/>
              </a:rPr>
              <a:t>ACTIVITY</a:t>
            </a:r>
            <a:endParaRPr lang="en-AU" sz="6600" b="1" kern="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0647535"/>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his is a horse">
            <a:extLst>
              <a:ext uri="{FF2B5EF4-FFF2-40B4-BE49-F238E27FC236}">
                <a16:creationId xmlns:a16="http://schemas.microsoft.com/office/drawing/2014/main" id="{3829DAB0-A358-4947-A191-C21898BF9AFD}"/>
              </a:ext>
            </a:extLst>
          </p:cNvPr>
          <p:cNvSpPr txBox="1">
            <a:spLocks/>
          </p:cNvSpPr>
          <p:nvPr/>
        </p:nvSpPr>
        <p:spPr>
          <a:xfrm>
            <a:off x="676984" y="1511446"/>
            <a:ext cx="5016500" cy="385662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marL="0" marR="0" indent="0" algn="ctr" defTabSz="1219225" rtl="0" latinLnBrk="0">
              <a:lnSpc>
                <a:spcPct val="94000"/>
              </a:lnSpc>
              <a:spcBef>
                <a:spcPts val="3000"/>
              </a:spcBef>
              <a:spcAft>
                <a:spcPts val="0"/>
              </a:spcAft>
              <a:buClrTx/>
              <a:buSzTx/>
              <a:buFontTx/>
              <a:buNone/>
              <a:tabLst/>
              <a:defRPr sz="7200" b="0" i="0" u="none" strike="noStrike" cap="none" spc="0" baseline="0">
                <a:ln>
                  <a:noFill/>
                </a:ln>
                <a:solidFill>
                  <a:srgbClr val="FFFFFF"/>
                </a:solidFill>
                <a:uFillTx/>
                <a:latin typeface="+mj-lt"/>
                <a:ea typeface="+mj-ea"/>
                <a:cs typeface="+mj-cs"/>
                <a:sym typeface="FreightSansLFPro Medium"/>
              </a:defRPr>
            </a:lvl1pPr>
            <a:lvl2pPr marL="1141185" marR="0" indent="-544285" algn="l" defTabSz="1219200" rtl="0" latinLnBrk="0">
              <a:lnSpc>
                <a:spcPct val="115000"/>
              </a:lnSpc>
              <a:spcBef>
                <a:spcPts val="0"/>
              </a:spcBef>
              <a:spcAft>
                <a:spcPts val="0"/>
              </a:spcAft>
              <a:buClr>
                <a:schemeClr val="accent2">
                  <a:lumOff val="21764"/>
                </a:schemeClr>
              </a:buClr>
              <a:buSzPts val="2400"/>
              <a:buFontTx/>
              <a:buChar char="○"/>
              <a:tabLst/>
              <a:defRPr sz="2400" b="0" i="0" u="none" strike="noStrike" cap="none" spc="0" baseline="0">
                <a:ln>
                  <a:noFill/>
                </a:ln>
                <a:solidFill>
                  <a:schemeClr val="accent2">
                    <a:lumOff val="21764"/>
                  </a:schemeClr>
                </a:solidFill>
                <a:uFillTx/>
                <a:latin typeface="+mn-lt"/>
                <a:ea typeface="+mn-ea"/>
                <a:cs typeface="+mn-cs"/>
                <a:sym typeface="FreightSansLFPro"/>
              </a:defRPr>
            </a:lvl2pPr>
            <a:lvl3pPr marL="1598385" marR="0" indent="-544285" algn="l" defTabSz="1219200" rtl="0" latinLnBrk="0">
              <a:lnSpc>
                <a:spcPct val="115000"/>
              </a:lnSpc>
              <a:spcBef>
                <a:spcPts val="0"/>
              </a:spcBef>
              <a:spcAft>
                <a:spcPts val="0"/>
              </a:spcAft>
              <a:buClr>
                <a:schemeClr val="accent2">
                  <a:lumOff val="21764"/>
                </a:schemeClr>
              </a:buClr>
              <a:buSzPts val="2400"/>
              <a:buFontTx/>
              <a:buChar char="■"/>
              <a:tabLst/>
              <a:defRPr sz="2400" b="0" i="0" u="none" strike="noStrike" cap="none" spc="0" baseline="0">
                <a:ln>
                  <a:noFill/>
                </a:ln>
                <a:solidFill>
                  <a:schemeClr val="accent2">
                    <a:lumOff val="21764"/>
                  </a:schemeClr>
                </a:solidFill>
                <a:uFillTx/>
                <a:latin typeface="+mn-lt"/>
                <a:ea typeface="+mn-ea"/>
                <a:cs typeface="+mn-cs"/>
                <a:sym typeface="FreightSansLFPro"/>
              </a:defRPr>
            </a:lvl3pPr>
            <a:lvl4pPr marL="2055585" marR="0" indent="-544285" algn="l" defTabSz="1219200" rtl="0" latinLnBrk="0">
              <a:lnSpc>
                <a:spcPct val="115000"/>
              </a:lnSpc>
              <a:spcBef>
                <a:spcPts val="0"/>
              </a:spcBef>
              <a:spcAft>
                <a:spcPts val="0"/>
              </a:spcAft>
              <a:buClr>
                <a:schemeClr val="accent2">
                  <a:lumOff val="21764"/>
                </a:schemeClr>
              </a:buClr>
              <a:buSzPts val="2400"/>
              <a:buFontTx/>
              <a:buChar char="●"/>
              <a:tabLst/>
              <a:defRPr sz="2400" b="0" i="0" u="none" strike="noStrike" cap="none" spc="0" baseline="0">
                <a:ln>
                  <a:noFill/>
                </a:ln>
                <a:solidFill>
                  <a:schemeClr val="accent2">
                    <a:lumOff val="21764"/>
                  </a:schemeClr>
                </a:solidFill>
                <a:uFillTx/>
                <a:latin typeface="+mn-lt"/>
                <a:ea typeface="+mn-ea"/>
                <a:cs typeface="+mn-cs"/>
                <a:sym typeface="FreightSansLFPro"/>
              </a:defRPr>
            </a:lvl4pPr>
            <a:lvl5pPr marL="2512785" marR="0" indent="-544285" algn="l" defTabSz="1219200" rtl="0" latinLnBrk="0">
              <a:lnSpc>
                <a:spcPct val="115000"/>
              </a:lnSpc>
              <a:spcBef>
                <a:spcPts val="0"/>
              </a:spcBef>
              <a:spcAft>
                <a:spcPts val="0"/>
              </a:spcAft>
              <a:buClr>
                <a:schemeClr val="accent2">
                  <a:lumOff val="21764"/>
                </a:schemeClr>
              </a:buClr>
              <a:buSzPts val="2400"/>
              <a:buFontTx/>
              <a:buChar char="○"/>
              <a:tabLst/>
              <a:defRPr sz="2400" b="0" i="0" u="none" strike="noStrike" cap="none" spc="0" baseline="0">
                <a:ln>
                  <a:noFill/>
                </a:ln>
                <a:solidFill>
                  <a:schemeClr val="accent2">
                    <a:lumOff val="21764"/>
                  </a:schemeClr>
                </a:solidFill>
                <a:uFillTx/>
                <a:latin typeface="+mn-lt"/>
                <a:ea typeface="+mn-ea"/>
                <a:cs typeface="+mn-cs"/>
                <a:sym typeface="FreightSansLFPro"/>
              </a:defRPr>
            </a:lvl5pPr>
            <a:lvl6pPr marL="2969985" marR="0" indent="-544285" algn="l" defTabSz="1219200" rtl="0" latinLnBrk="0">
              <a:lnSpc>
                <a:spcPct val="115000"/>
              </a:lnSpc>
              <a:spcBef>
                <a:spcPts val="0"/>
              </a:spcBef>
              <a:spcAft>
                <a:spcPts val="0"/>
              </a:spcAft>
              <a:buClr>
                <a:schemeClr val="accent2">
                  <a:lumOff val="21764"/>
                </a:schemeClr>
              </a:buClr>
              <a:buSzPts val="2400"/>
              <a:buFontTx/>
              <a:buChar char="■"/>
              <a:tabLst/>
              <a:defRPr sz="2400" b="0" i="0" u="none" strike="noStrike" cap="none" spc="0" baseline="0">
                <a:ln>
                  <a:noFill/>
                </a:ln>
                <a:solidFill>
                  <a:schemeClr val="accent2">
                    <a:lumOff val="21764"/>
                  </a:schemeClr>
                </a:solidFill>
                <a:uFillTx/>
                <a:latin typeface="+mn-lt"/>
                <a:ea typeface="+mn-ea"/>
                <a:cs typeface="+mn-cs"/>
                <a:sym typeface="FreightSansLFPro"/>
              </a:defRPr>
            </a:lvl6pPr>
            <a:lvl7pPr marL="3427185" marR="0" indent="-544285" algn="l" defTabSz="1219200" rtl="0" latinLnBrk="0">
              <a:lnSpc>
                <a:spcPct val="115000"/>
              </a:lnSpc>
              <a:spcBef>
                <a:spcPts val="0"/>
              </a:spcBef>
              <a:spcAft>
                <a:spcPts val="0"/>
              </a:spcAft>
              <a:buClr>
                <a:schemeClr val="accent2">
                  <a:lumOff val="21764"/>
                </a:schemeClr>
              </a:buClr>
              <a:buSzPts val="2400"/>
              <a:buFontTx/>
              <a:buChar char="●"/>
              <a:tabLst/>
              <a:defRPr sz="2400" b="0" i="0" u="none" strike="noStrike" cap="none" spc="0" baseline="0">
                <a:ln>
                  <a:noFill/>
                </a:ln>
                <a:solidFill>
                  <a:schemeClr val="accent2">
                    <a:lumOff val="21764"/>
                  </a:schemeClr>
                </a:solidFill>
                <a:uFillTx/>
                <a:latin typeface="+mn-lt"/>
                <a:ea typeface="+mn-ea"/>
                <a:cs typeface="+mn-cs"/>
                <a:sym typeface="FreightSansLFPro"/>
              </a:defRPr>
            </a:lvl7pPr>
            <a:lvl8pPr marL="3884385" marR="0" indent="-544285" algn="l" defTabSz="1219200" rtl="0" latinLnBrk="0">
              <a:lnSpc>
                <a:spcPct val="115000"/>
              </a:lnSpc>
              <a:spcBef>
                <a:spcPts val="0"/>
              </a:spcBef>
              <a:spcAft>
                <a:spcPts val="0"/>
              </a:spcAft>
              <a:buClr>
                <a:schemeClr val="accent2">
                  <a:lumOff val="21764"/>
                </a:schemeClr>
              </a:buClr>
              <a:buSzPts val="2400"/>
              <a:buFontTx/>
              <a:buChar char="○"/>
              <a:tabLst/>
              <a:defRPr sz="2400" b="0" i="0" u="none" strike="noStrike" cap="none" spc="0" baseline="0">
                <a:ln>
                  <a:noFill/>
                </a:ln>
                <a:solidFill>
                  <a:schemeClr val="accent2">
                    <a:lumOff val="21764"/>
                  </a:schemeClr>
                </a:solidFill>
                <a:uFillTx/>
                <a:latin typeface="+mn-lt"/>
                <a:ea typeface="+mn-ea"/>
                <a:cs typeface="+mn-cs"/>
                <a:sym typeface="FreightSansLFPro"/>
              </a:defRPr>
            </a:lvl8pPr>
            <a:lvl9pPr marL="4341585" marR="0" indent="-544285" algn="l" defTabSz="1219200" rtl="0" latinLnBrk="0">
              <a:lnSpc>
                <a:spcPct val="115000"/>
              </a:lnSpc>
              <a:spcBef>
                <a:spcPts val="0"/>
              </a:spcBef>
              <a:spcAft>
                <a:spcPts val="0"/>
              </a:spcAft>
              <a:buClr>
                <a:schemeClr val="accent2">
                  <a:lumOff val="21764"/>
                </a:schemeClr>
              </a:buClr>
              <a:buSzPts val="2400"/>
              <a:buFontTx/>
              <a:buChar char="■"/>
              <a:tabLst/>
              <a:defRPr sz="2400" b="0" i="0" u="none" strike="noStrike" cap="none" spc="0" baseline="0">
                <a:ln>
                  <a:noFill/>
                </a:ln>
                <a:solidFill>
                  <a:schemeClr val="accent2">
                    <a:lumOff val="21764"/>
                  </a:schemeClr>
                </a:solidFill>
                <a:uFillTx/>
                <a:latin typeface="+mn-lt"/>
                <a:ea typeface="+mn-ea"/>
                <a:cs typeface="+mn-cs"/>
                <a:sym typeface="FreightSansLFPro"/>
              </a:defRPr>
            </a:lvl9pPr>
          </a:lstStyle>
          <a:p>
            <a:r>
              <a:rPr lang="en-GB" sz="5000" dirty="0">
                <a:latin typeface="FreightSansLFPro Medium" panose="02000506030000020004" pitchFamily="2" charset="77"/>
              </a:rPr>
              <a:t>What to share</a:t>
            </a:r>
          </a:p>
        </p:txBody>
      </p:sp>
    </p:spTree>
    <p:extLst>
      <p:ext uri="{BB962C8B-B14F-4D97-AF65-F5344CB8AC3E}">
        <p14:creationId xmlns:p14="http://schemas.microsoft.com/office/powerpoint/2010/main" val="4172616494"/>
      </p:ext>
    </p:extLst>
  </p:cSld>
  <p:clrMapOvr>
    <a:masterClrMapping/>
  </p:clrMapOvr>
  <p:transition spd="slow">
    <p:wipe/>
  </p:transition>
</p:sld>
</file>

<file path=ppt/theme/theme1.xml><?xml version="1.0" encoding="utf-8"?>
<a:theme xmlns:a="http://schemas.openxmlformats.org/drawingml/2006/main" name="Facebook-Old">
  <a:themeElements>
    <a:clrScheme name="Facebook-Old">
      <a:dk1>
        <a:srgbClr val="000000"/>
      </a:dk1>
      <a:lt1>
        <a:srgbClr val="FFFFFF"/>
      </a:lt1>
      <a:dk2>
        <a:srgbClr val="A7A7A7"/>
      </a:dk2>
      <a:lt2>
        <a:srgbClr val="535353"/>
      </a:lt2>
      <a:accent1>
        <a:srgbClr val="4080FF"/>
      </a:accent1>
      <a:accent2>
        <a:srgbClr val="71C8B8"/>
      </a:accent2>
      <a:accent3>
        <a:srgbClr val="8972B3"/>
      </a:accent3>
      <a:accent4>
        <a:srgbClr val="F3724D"/>
      </a:accent4>
      <a:accent5>
        <a:srgbClr val="B0387B"/>
      </a:accent5>
      <a:accent6>
        <a:srgbClr val="FCD872"/>
      </a:accent6>
      <a:hlink>
        <a:srgbClr val="0000FF"/>
      </a:hlink>
      <a:folHlink>
        <a:srgbClr val="FF00FF"/>
      </a:folHlink>
    </a:clrScheme>
    <a:fontScheme name="Facebook-Old">
      <a:majorFont>
        <a:latin typeface="Helvetica"/>
        <a:ea typeface="Helvetica"/>
        <a:cs typeface="Helvetica"/>
      </a:majorFont>
      <a:minorFont>
        <a:latin typeface="Helvetica"/>
        <a:ea typeface="Helvetica"/>
        <a:cs typeface="Helvetica"/>
      </a:minorFont>
    </a:fontScheme>
    <a:fmtScheme name="Facebook-Ol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Hello + editable Location">
  <a:themeElements>
    <a:clrScheme name="FB Community Boost">
      <a:dk1>
        <a:sysClr val="windowText" lastClr="000000"/>
      </a:dk1>
      <a:lt1>
        <a:sysClr val="window" lastClr="FFFFFF"/>
      </a:lt1>
      <a:dk2>
        <a:srgbClr val="4267B2"/>
      </a:dk2>
      <a:lt2>
        <a:srgbClr val="54C7EC"/>
      </a:lt2>
      <a:accent1>
        <a:srgbClr val="4267B2"/>
      </a:accent1>
      <a:accent2>
        <a:srgbClr val="54C7EC"/>
      </a:accent2>
      <a:accent3>
        <a:srgbClr val="595959"/>
      </a:accent3>
      <a:accent4>
        <a:srgbClr val="595959"/>
      </a:accent4>
      <a:accent5>
        <a:srgbClr val="595959"/>
      </a:accent5>
      <a:accent6>
        <a:srgbClr val="595959"/>
      </a:accent6>
      <a:hlink>
        <a:srgbClr val="4267B2"/>
      </a:hlink>
      <a:folHlink>
        <a:srgbClr val="54C7EC"/>
      </a:folHlink>
    </a:clrScheme>
    <a:fontScheme name="Arial Sty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acebook-Old">
  <a:themeElements>
    <a:clrScheme name="Facebook-Old">
      <a:dk1>
        <a:srgbClr val="000000"/>
      </a:dk1>
      <a:lt1>
        <a:srgbClr val="FFFFFF"/>
      </a:lt1>
      <a:dk2>
        <a:srgbClr val="A7A7A7"/>
      </a:dk2>
      <a:lt2>
        <a:srgbClr val="535353"/>
      </a:lt2>
      <a:accent1>
        <a:srgbClr val="4080FF"/>
      </a:accent1>
      <a:accent2>
        <a:srgbClr val="71C8B8"/>
      </a:accent2>
      <a:accent3>
        <a:srgbClr val="8972B3"/>
      </a:accent3>
      <a:accent4>
        <a:srgbClr val="F3724D"/>
      </a:accent4>
      <a:accent5>
        <a:srgbClr val="B0387B"/>
      </a:accent5>
      <a:accent6>
        <a:srgbClr val="FCD872"/>
      </a:accent6>
      <a:hlink>
        <a:srgbClr val="0000FF"/>
      </a:hlink>
      <a:folHlink>
        <a:srgbClr val="FF00FF"/>
      </a:folHlink>
    </a:clrScheme>
    <a:fontScheme name="Facebook-Old">
      <a:majorFont>
        <a:latin typeface="Helvetica"/>
        <a:ea typeface="Helvetica"/>
        <a:cs typeface="Helvetica"/>
      </a:majorFont>
      <a:minorFont>
        <a:latin typeface="Helvetica"/>
        <a:ea typeface="Helvetica"/>
        <a:cs typeface="Helvetica"/>
      </a:minorFont>
    </a:fontScheme>
    <a:fmtScheme name="Facebook-Ol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7550</TotalTime>
  <Words>2423</Words>
  <Application>Microsoft Office PowerPoint</Application>
  <PresentationFormat>Widescreen</PresentationFormat>
  <Paragraphs>210</Paragraphs>
  <Slides>23</Slides>
  <Notes>23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Arial</vt:lpstr>
      <vt:lpstr>Calibri</vt:lpstr>
      <vt:lpstr>FreightSansLFPro</vt:lpstr>
      <vt:lpstr>FreightSansLFPro Medium</vt:lpstr>
      <vt:lpstr>Helvetica</vt:lpstr>
      <vt:lpstr>Helvetica Neue</vt:lpstr>
      <vt:lpstr>Facebook-Old</vt:lpstr>
      <vt:lpstr>1_Hello + editable Location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Garima Sharma</dc:creator>
  <cp:lastModifiedBy>Garima Sharma</cp:lastModifiedBy>
  <cp:revision>143</cp:revision>
  <cp:lastPrinted>2019-04-18T01:52:48Z</cp:lastPrinted>
  <dcterms:modified xsi:type="dcterms:W3CDTF">2019-11-14T12:13:27Z</dcterms:modified>
</cp:coreProperties>
</file>